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Figtree"/>
      <p:regular r:id="rId38"/>
      <p:bold r:id="rId39"/>
      <p:italic r:id="rId40"/>
      <p:boldItalic r:id="rId41"/>
    </p:embeddedFont>
    <p:embeddedFont>
      <p:font typeface="Figtree Black"/>
      <p:bold r:id="rId42"/>
      <p:boldItalic r:id="rId43"/>
    </p:embeddedFont>
    <p:embeddedFont>
      <p:font typeface="Sarabun"/>
      <p:regular r:id="rId44"/>
      <p:bold r:id="rId45"/>
      <p:italic r:id="rId46"/>
      <p:boldItalic r:id="rId47"/>
    </p:embeddedFont>
    <p:embeddedFont>
      <p:font typeface="League Spartan"/>
      <p:regular r:id="rId48"/>
      <p:bold r:id="rId49"/>
    </p:embeddedFont>
    <p:embeddedFont>
      <p:font typeface="Roboto"/>
      <p:regular r:id="rId50"/>
      <p:bold r:id="rId51"/>
      <p:italic r:id="rId52"/>
      <p:boldItalic r:id="rId53"/>
    </p:embeddedFont>
    <p:embeddedFont>
      <p:font typeface="Sarabun Medium"/>
      <p:regular r:id="rId54"/>
      <p:bold r:id="rId55"/>
      <p:italic r:id="rId56"/>
      <p:boldItalic r:id="rId57"/>
    </p:embeddedFont>
    <p:embeddedFont>
      <p:font typeface="League Spartan Black"/>
      <p:bold r:id="rId58"/>
    </p:embeddedFont>
    <p:embeddedFont>
      <p:font typeface="PT Sans"/>
      <p:regular r:id="rId59"/>
      <p:bold r:id="rId60"/>
      <p:italic r:id="rId61"/>
      <p:boldItalic r:id="rId62"/>
    </p:embeddedFont>
    <p:embeddedFont>
      <p:font typeface="League Spartan Light"/>
      <p:regular r:id="rId63"/>
      <p:bold r:id="rId64"/>
    </p:embeddedFont>
    <p:embeddedFont>
      <p:font typeface="Sarabun Light"/>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309B005-1A1E-4051-A2CC-8C019F8ECA3E}">
  <a:tblStyle styleId="{3309B005-1A1E-4051-A2CC-8C019F8ECA3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Figtree-italic.fntdata"/><Relationship Id="rId42" Type="http://schemas.openxmlformats.org/officeDocument/2006/relationships/font" Target="fonts/FigtreeBlack-bold.fntdata"/><Relationship Id="rId41" Type="http://schemas.openxmlformats.org/officeDocument/2006/relationships/font" Target="fonts/Figtree-boldItalic.fntdata"/><Relationship Id="rId44" Type="http://schemas.openxmlformats.org/officeDocument/2006/relationships/font" Target="fonts/Sarabun-regular.fntdata"/><Relationship Id="rId43" Type="http://schemas.openxmlformats.org/officeDocument/2006/relationships/font" Target="fonts/FigtreeBlack-boldItalic.fntdata"/><Relationship Id="rId46" Type="http://schemas.openxmlformats.org/officeDocument/2006/relationships/font" Target="fonts/Sarabun-italic.fntdata"/><Relationship Id="rId45" Type="http://schemas.openxmlformats.org/officeDocument/2006/relationships/font" Target="fonts/Sarabun-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eagueSpartan-regular.fntdata"/><Relationship Id="rId47" Type="http://schemas.openxmlformats.org/officeDocument/2006/relationships/font" Target="fonts/Sarabun-boldItalic.fntdata"/><Relationship Id="rId49" Type="http://schemas.openxmlformats.org/officeDocument/2006/relationships/font" Target="fonts/LeagueSpartan-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Figtree-bold.fntdata"/><Relationship Id="rId38" Type="http://schemas.openxmlformats.org/officeDocument/2006/relationships/font" Target="fonts/Figtree-regular.fntdata"/><Relationship Id="rId62" Type="http://schemas.openxmlformats.org/officeDocument/2006/relationships/font" Target="fonts/PTSans-boldItalic.fntdata"/><Relationship Id="rId61" Type="http://schemas.openxmlformats.org/officeDocument/2006/relationships/font" Target="fonts/PTSans-italic.fntdata"/><Relationship Id="rId20" Type="http://schemas.openxmlformats.org/officeDocument/2006/relationships/slide" Target="slides/slide15.xml"/><Relationship Id="rId64" Type="http://schemas.openxmlformats.org/officeDocument/2006/relationships/font" Target="fonts/LeagueSpartanLight-bold.fntdata"/><Relationship Id="rId63" Type="http://schemas.openxmlformats.org/officeDocument/2006/relationships/font" Target="fonts/LeagueSpartanLight-regular.fntdata"/><Relationship Id="rId22" Type="http://schemas.openxmlformats.org/officeDocument/2006/relationships/slide" Target="slides/slide17.xml"/><Relationship Id="rId66" Type="http://schemas.openxmlformats.org/officeDocument/2006/relationships/font" Target="fonts/SarabunLight-bold.fntdata"/><Relationship Id="rId21" Type="http://schemas.openxmlformats.org/officeDocument/2006/relationships/slide" Target="slides/slide16.xml"/><Relationship Id="rId65" Type="http://schemas.openxmlformats.org/officeDocument/2006/relationships/font" Target="fonts/SarabunLight-regular.fntdata"/><Relationship Id="rId24" Type="http://schemas.openxmlformats.org/officeDocument/2006/relationships/slide" Target="slides/slide19.xml"/><Relationship Id="rId68" Type="http://schemas.openxmlformats.org/officeDocument/2006/relationships/font" Target="fonts/SarabunLight-boldItalic.fntdata"/><Relationship Id="rId23" Type="http://schemas.openxmlformats.org/officeDocument/2006/relationships/slide" Target="slides/slide18.xml"/><Relationship Id="rId67" Type="http://schemas.openxmlformats.org/officeDocument/2006/relationships/font" Target="fonts/SarabunLight-italic.fntdata"/><Relationship Id="rId60" Type="http://schemas.openxmlformats.org/officeDocument/2006/relationships/font" Target="fonts/PTSans-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6.xml"/><Relationship Id="rId55" Type="http://schemas.openxmlformats.org/officeDocument/2006/relationships/font" Target="fonts/SarabunMedium-bold.fntdata"/><Relationship Id="rId10" Type="http://schemas.openxmlformats.org/officeDocument/2006/relationships/slide" Target="slides/slide5.xml"/><Relationship Id="rId54" Type="http://schemas.openxmlformats.org/officeDocument/2006/relationships/font" Target="fonts/SarabunMedium-regular.fntdata"/><Relationship Id="rId13" Type="http://schemas.openxmlformats.org/officeDocument/2006/relationships/slide" Target="slides/slide8.xml"/><Relationship Id="rId57" Type="http://schemas.openxmlformats.org/officeDocument/2006/relationships/font" Target="fonts/SarabunMedium-boldItalic.fntdata"/><Relationship Id="rId12" Type="http://schemas.openxmlformats.org/officeDocument/2006/relationships/slide" Target="slides/slide7.xml"/><Relationship Id="rId56" Type="http://schemas.openxmlformats.org/officeDocument/2006/relationships/font" Target="fonts/SarabunMedium-italic.fntdata"/><Relationship Id="rId15" Type="http://schemas.openxmlformats.org/officeDocument/2006/relationships/slide" Target="slides/slide10.xml"/><Relationship Id="rId59" Type="http://schemas.openxmlformats.org/officeDocument/2006/relationships/font" Target="fonts/PTSans-regular.fntdata"/><Relationship Id="rId14" Type="http://schemas.openxmlformats.org/officeDocument/2006/relationships/slide" Target="slides/slide9.xml"/><Relationship Id="rId58" Type="http://schemas.openxmlformats.org/officeDocument/2006/relationships/font" Target="fonts/LeagueSpartanBlack-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c8b48a942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c8b48a942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2c8b43c3384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2c8b43c3384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c987544a26_4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2c987544a26_4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2c982094161_3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2c982094161_3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solidFill>
                  <a:srgbClr val="0F066D"/>
                </a:solidFill>
                <a:latin typeface="Sarabun"/>
                <a:ea typeface="Sarabun"/>
                <a:cs typeface="Sarabun"/>
                <a:sym typeface="Sarabun"/>
              </a:rPr>
              <a:t>1. Quản lý nhanh chóng luồng tiền vào và ra trong trường.</a:t>
            </a:r>
            <a:endParaRPr sz="1700">
              <a:solidFill>
                <a:srgbClr val="0F066D"/>
              </a:solidFill>
              <a:latin typeface="Sarabun"/>
              <a:ea typeface="Sarabun"/>
              <a:cs typeface="Sarabun"/>
              <a:sym typeface="Sarabun"/>
            </a:endParaRPr>
          </a:p>
          <a:p>
            <a:pPr indent="0" lvl="0" marL="0" rtl="0" algn="l">
              <a:spcBef>
                <a:spcPts val="1000"/>
              </a:spcBef>
              <a:spcAft>
                <a:spcPts val="0"/>
              </a:spcAft>
              <a:buClr>
                <a:schemeClr val="dk1"/>
              </a:buClr>
              <a:buSzPts val="1100"/>
              <a:buFont typeface="Arial"/>
              <a:buNone/>
            </a:pPr>
            <a:r>
              <a:rPr lang="en" sz="1700">
                <a:solidFill>
                  <a:srgbClr val="0F066D"/>
                </a:solidFill>
                <a:latin typeface="Sarabun"/>
                <a:ea typeface="Sarabun"/>
                <a:cs typeface="Sarabun"/>
                <a:sym typeface="Sarabun"/>
              </a:rPr>
              <a:t>2. Tạo báo cáo thống kê linh hoạt cho từng loại tiền hoặc toàn bộ nguồn tiền.</a:t>
            </a:r>
            <a:endParaRPr sz="1700">
              <a:solidFill>
                <a:srgbClr val="0F066D"/>
              </a:solidFill>
              <a:latin typeface="Sarabun"/>
              <a:ea typeface="Sarabun"/>
              <a:cs typeface="Sarabun"/>
              <a:sym typeface="Sarabun"/>
            </a:endParaRPr>
          </a:p>
          <a:p>
            <a:pPr indent="0" lvl="0" marL="0" rtl="0" algn="l">
              <a:spcBef>
                <a:spcPts val="1000"/>
              </a:spcBef>
              <a:spcAft>
                <a:spcPts val="0"/>
              </a:spcAft>
              <a:buClr>
                <a:schemeClr val="dk1"/>
              </a:buClr>
              <a:buSzPts val="1100"/>
              <a:buFont typeface="Arial"/>
              <a:buNone/>
            </a:pPr>
            <a:r>
              <a:rPr lang="en" sz="1700">
                <a:solidFill>
                  <a:srgbClr val="0F066D"/>
                </a:solidFill>
                <a:latin typeface="Sarabun"/>
                <a:ea typeface="Sarabun"/>
                <a:cs typeface="Sarabun"/>
                <a:sym typeface="Sarabun"/>
              </a:rPr>
              <a:t>3. Quản lý quy trình xác thực và xác nhận cho các giao dịch thu chi.</a:t>
            </a:r>
            <a:endParaRPr sz="1700">
              <a:solidFill>
                <a:srgbClr val="0F066D"/>
              </a:solidFill>
              <a:latin typeface="Sarabun"/>
              <a:ea typeface="Sarabun"/>
              <a:cs typeface="Sarabun"/>
              <a:sym typeface="Sarabun"/>
            </a:endParaRPr>
          </a:p>
          <a:p>
            <a:pPr indent="0" lvl="0" marL="0" rtl="0" algn="l">
              <a:spcBef>
                <a:spcPts val="1000"/>
              </a:spcBef>
              <a:spcAft>
                <a:spcPts val="0"/>
              </a:spcAft>
              <a:buClr>
                <a:schemeClr val="dk1"/>
              </a:buClr>
              <a:buSzPts val="1100"/>
              <a:buFont typeface="Arial"/>
              <a:buNone/>
            </a:pPr>
            <a:r>
              <a:rPr lang="en" sz="1700">
                <a:solidFill>
                  <a:srgbClr val="0F066D"/>
                </a:solidFill>
                <a:latin typeface="Sarabun"/>
                <a:ea typeface="Sarabun"/>
                <a:cs typeface="Sarabun"/>
                <a:sym typeface="Sarabun"/>
              </a:rPr>
              <a:t>4. Cung cấp công cụ báo cáo và phân tích mạnh mẽ để Ban giám hiệu đánh giá hiệu quả tài chính và đưa ra quyết định.</a:t>
            </a:r>
            <a:endParaRPr sz="1700">
              <a:solidFill>
                <a:srgbClr val="0F066D"/>
              </a:solidFill>
              <a:latin typeface="Sarabun"/>
              <a:ea typeface="Sarabun"/>
              <a:cs typeface="Sarabun"/>
              <a:sym typeface="Sarabun"/>
            </a:endParaRPr>
          </a:p>
          <a:p>
            <a:pPr indent="0" lvl="0" marL="0" rtl="0" algn="l">
              <a:spcBef>
                <a:spcPts val="1000"/>
              </a:spcBef>
              <a:spcAft>
                <a:spcPts val="0"/>
              </a:spcAft>
              <a:buClr>
                <a:schemeClr val="dk1"/>
              </a:buClr>
              <a:buSzPts val="1100"/>
              <a:buFont typeface="Arial"/>
              <a:buNone/>
            </a:pPr>
            <a:r>
              <a:t/>
            </a:r>
            <a:endParaRPr sz="1700">
              <a:solidFill>
                <a:srgbClr val="0F066D"/>
              </a:solidFill>
              <a:latin typeface="Sarabun"/>
              <a:ea typeface="Sarabun"/>
              <a:cs typeface="Sarabun"/>
              <a:sym typeface="Sarabun"/>
            </a:endParaRPr>
          </a:p>
          <a:p>
            <a:pPr indent="0" lvl="0" marL="0" rtl="0" algn="l">
              <a:spcBef>
                <a:spcPts val="10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c982094161_3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2c982094161_3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700">
                <a:solidFill>
                  <a:srgbClr val="0F066D"/>
                </a:solidFill>
                <a:latin typeface="Sarabun"/>
                <a:ea typeface="Sarabun"/>
                <a:cs typeface="Sarabun"/>
                <a:sym typeface="Sarabun"/>
              </a:rPr>
              <a:t>1. Dễ dàng tiếp nhận và chuyển thông báo từ các cấp trên xuống các cấp dưới trong tổ chức.</a:t>
            </a:r>
            <a:endParaRPr sz="1700">
              <a:solidFill>
                <a:srgbClr val="0F066D"/>
              </a:solidFill>
              <a:latin typeface="Sarabun"/>
              <a:ea typeface="Sarabun"/>
              <a:cs typeface="Sarabun"/>
              <a:sym typeface="Sarabun"/>
            </a:endParaRPr>
          </a:p>
          <a:p>
            <a:pPr indent="0" lvl="0" marL="0" rtl="0" algn="l">
              <a:lnSpc>
                <a:spcPct val="115000"/>
              </a:lnSpc>
              <a:spcBef>
                <a:spcPts val="1000"/>
              </a:spcBef>
              <a:spcAft>
                <a:spcPts val="0"/>
              </a:spcAft>
              <a:buClr>
                <a:schemeClr val="dk1"/>
              </a:buClr>
              <a:buSzPts val="1100"/>
              <a:buFont typeface="Arial"/>
              <a:buNone/>
            </a:pPr>
            <a:r>
              <a:rPr lang="en" sz="1700">
                <a:solidFill>
                  <a:srgbClr val="0F066D"/>
                </a:solidFill>
                <a:latin typeface="Sarabun"/>
                <a:ea typeface="Sarabun"/>
                <a:cs typeface="Sarabun"/>
                <a:sym typeface="Sarabun"/>
              </a:rPr>
              <a:t>2. Quản lý, theo dõi và thống kê tình trạng nộp kinh phí của sinh viên trong Chi Đoàn.</a:t>
            </a:r>
            <a:endParaRPr sz="1700">
              <a:solidFill>
                <a:srgbClr val="0F066D"/>
              </a:solidFill>
              <a:latin typeface="Sarabun"/>
              <a:ea typeface="Sarabun"/>
              <a:cs typeface="Sarabun"/>
              <a:sym typeface="Sarabun"/>
            </a:endParaRPr>
          </a:p>
          <a:p>
            <a:pPr indent="0" lvl="0" marL="0" rtl="0" algn="l">
              <a:lnSpc>
                <a:spcPct val="115000"/>
              </a:lnSpc>
              <a:spcBef>
                <a:spcPts val="1000"/>
              </a:spcBef>
              <a:spcAft>
                <a:spcPts val="0"/>
              </a:spcAft>
              <a:buClr>
                <a:schemeClr val="dk1"/>
              </a:buClr>
              <a:buSzPts val="1100"/>
              <a:buFont typeface="Arial"/>
              <a:buNone/>
            </a:pPr>
            <a:r>
              <a:rPr lang="en" sz="1700">
                <a:solidFill>
                  <a:srgbClr val="0F066D"/>
                </a:solidFill>
                <a:latin typeface="Sarabun"/>
                <a:ea typeface="Sarabun"/>
                <a:cs typeface="Sarabun"/>
                <a:sym typeface="Sarabun"/>
              </a:rPr>
              <a:t>3. Rút ngắn quy trình thu, nộp kinh phí giữa các cấp trong tổ chức.</a:t>
            </a:r>
            <a:endParaRPr sz="1700">
              <a:solidFill>
                <a:srgbClr val="0F066D"/>
              </a:solidFill>
              <a:latin typeface="Sarabun"/>
              <a:ea typeface="Sarabun"/>
              <a:cs typeface="Sarabun"/>
              <a:sym typeface="Sarabun"/>
            </a:endParaRPr>
          </a:p>
          <a:p>
            <a:pPr indent="0" lvl="0" marL="0" rtl="0" algn="l">
              <a:lnSpc>
                <a:spcPct val="115000"/>
              </a:lnSpc>
              <a:spcBef>
                <a:spcPts val="1200"/>
              </a:spcBef>
              <a:spcAft>
                <a:spcPts val="0"/>
              </a:spcAft>
              <a:buClr>
                <a:schemeClr val="dk1"/>
              </a:buClr>
              <a:buSzPts val="1100"/>
              <a:buFont typeface="Arial"/>
              <a:buNone/>
            </a:pPr>
            <a:r>
              <a:t/>
            </a:r>
            <a:endParaRPr sz="1700">
              <a:solidFill>
                <a:srgbClr val="0F066D"/>
              </a:solidFill>
              <a:latin typeface="Sarabun"/>
              <a:ea typeface="Sarabun"/>
              <a:cs typeface="Sarabun"/>
              <a:sym typeface="Sarabun"/>
            </a:endParaRPr>
          </a:p>
          <a:p>
            <a:pPr indent="0" lvl="0" marL="457200" rtl="0" algn="l">
              <a:lnSpc>
                <a:spcPct val="115000"/>
              </a:lnSpc>
              <a:spcBef>
                <a:spcPts val="1200"/>
              </a:spcBef>
              <a:spcAft>
                <a:spcPts val="0"/>
              </a:spcAft>
              <a:buClr>
                <a:schemeClr val="dk1"/>
              </a:buClr>
              <a:buSzPts val="1100"/>
              <a:buFont typeface="Arial"/>
              <a:buNone/>
            </a:pPr>
            <a:r>
              <a:t/>
            </a:r>
            <a:endParaRPr b="1" sz="1700">
              <a:solidFill>
                <a:srgbClr val="0F066D"/>
              </a:solidFill>
              <a:latin typeface="Sarabun"/>
              <a:ea typeface="Sarabun"/>
              <a:cs typeface="Sarabun"/>
              <a:sym typeface="Sarabun"/>
            </a:endParaRPr>
          </a:p>
          <a:p>
            <a:pPr indent="0" lvl="0" marL="457200" rtl="0" algn="l">
              <a:lnSpc>
                <a:spcPct val="115000"/>
              </a:lnSpc>
              <a:spcBef>
                <a:spcPts val="1200"/>
              </a:spcBef>
              <a:spcAft>
                <a:spcPts val="0"/>
              </a:spcAft>
              <a:buClr>
                <a:schemeClr val="dk1"/>
              </a:buClr>
              <a:buSzPts val="1100"/>
              <a:buFont typeface="Arial"/>
              <a:buNone/>
            </a:pPr>
            <a:r>
              <a:t/>
            </a:r>
            <a:endParaRPr b="1" sz="1700">
              <a:solidFill>
                <a:srgbClr val="0F066D"/>
              </a:solidFill>
              <a:latin typeface="Sarabun"/>
              <a:ea typeface="Sarabun"/>
              <a:cs typeface="Sarabun"/>
              <a:sym typeface="Sarabun"/>
            </a:endParaRPr>
          </a:p>
          <a:p>
            <a:pPr indent="0" lvl="0" marL="0" rtl="0" algn="l">
              <a:spcBef>
                <a:spcPts val="1000"/>
              </a:spcBef>
              <a:spcAft>
                <a:spcPts val="0"/>
              </a:spcAft>
              <a:buClr>
                <a:schemeClr val="dk1"/>
              </a:buClr>
              <a:buSzPts val="1100"/>
              <a:buFont typeface="Arial"/>
              <a:buNone/>
            </a:pPr>
            <a:r>
              <a:t/>
            </a:r>
            <a:endParaRPr sz="1700">
              <a:solidFill>
                <a:srgbClr val="0F066D"/>
              </a:solidFill>
              <a:latin typeface="Sarabun"/>
              <a:ea typeface="Sarabun"/>
              <a:cs typeface="Sarabun"/>
              <a:sym typeface="Sarabun"/>
            </a:endParaRPr>
          </a:p>
          <a:p>
            <a:pPr indent="0" lvl="0" marL="0" rtl="0" algn="l">
              <a:spcBef>
                <a:spcPts val="100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c987544a26_4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c987544a26_4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700">
                <a:solidFill>
                  <a:srgbClr val="0F066D"/>
                </a:solidFill>
                <a:latin typeface="Sarabun"/>
                <a:ea typeface="Sarabun"/>
                <a:cs typeface="Sarabun"/>
                <a:sym typeface="Sarabun"/>
              </a:rPr>
              <a:t>1. Tạo và theo dõi yêu cầu hỗ trợ tài chính cho các hoạt động sự kiện của CLB.</a:t>
            </a:r>
            <a:endParaRPr sz="1700">
              <a:solidFill>
                <a:srgbClr val="0F066D"/>
              </a:solidFill>
              <a:latin typeface="Sarabun"/>
              <a:ea typeface="Sarabun"/>
              <a:cs typeface="Sarabun"/>
              <a:sym typeface="Sarabun"/>
            </a:endParaRPr>
          </a:p>
          <a:p>
            <a:pPr indent="0" lvl="0" marL="0" rtl="0" algn="l">
              <a:lnSpc>
                <a:spcPct val="115000"/>
              </a:lnSpc>
              <a:spcBef>
                <a:spcPts val="1000"/>
              </a:spcBef>
              <a:spcAft>
                <a:spcPts val="0"/>
              </a:spcAft>
              <a:buClr>
                <a:schemeClr val="dk1"/>
              </a:buClr>
              <a:buSzPts val="1100"/>
              <a:buFont typeface="Arial"/>
              <a:buNone/>
            </a:pPr>
            <a:r>
              <a:rPr lang="en" sz="1700">
                <a:solidFill>
                  <a:srgbClr val="0F066D"/>
                </a:solidFill>
                <a:latin typeface="Sarabun"/>
                <a:ea typeface="Sarabun"/>
                <a:cs typeface="Sarabun"/>
                <a:sym typeface="Sarabun"/>
              </a:rPr>
              <a:t>2. Nộp và chỉnh sửa tài liệu liên quan đến yêu cầu hỗ trợ tài chính của CLB (ví dụ: kế hoạch tổ chức, đơn mượn phòng và vật dụng, dự trù kinh phí, chi phí thực tế).</a:t>
            </a:r>
            <a:endParaRPr sz="1700">
              <a:solidFill>
                <a:srgbClr val="0F066D"/>
              </a:solidFill>
              <a:latin typeface="Sarabun"/>
              <a:ea typeface="Sarabun"/>
              <a:cs typeface="Sarabun"/>
              <a:sym typeface="Sarabun"/>
            </a:endParaRPr>
          </a:p>
          <a:p>
            <a:pPr indent="0" lvl="0" marL="0" rtl="0" algn="l">
              <a:lnSpc>
                <a:spcPct val="115000"/>
              </a:lnSpc>
              <a:spcBef>
                <a:spcPts val="1000"/>
              </a:spcBef>
              <a:spcAft>
                <a:spcPts val="0"/>
              </a:spcAft>
              <a:buClr>
                <a:schemeClr val="dk1"/>
              </a:buClr>
              <a:buSzPts val="1100"/>
              <a:buFont typeface="Arial"/>
              <a:buNone/>
            </a:pPr>
            <a:r>
              <a:rPr lang="en" sz="1700">
                <a:solidFill>
                  <a:srgbClr val="0F066D"/>
                </a:solidFill>
                <a:latin typeface="Sarabun"/>
                <a:ea typeface="Sarabun"/>
                <a:cs typeface="Sarabun"/>
                <a:sym typeface="Sarabun"/>
              </a:rPr>
              <a:t>3. Theo dõi tình trạng xác nhận và xét duyệt các tài liệu liên quan.</a:t>
            </a:r>
            <a:endParaRPr sz="1700">
              <a:solidFill>
                <a:srgbClr val="0F066D"/>
              </a:solidFill>
              <a:latin typeface="Sarabun"/>
              <a:ea typeface="Sarabun"/>
              <a:cs typeface="Sarabun"/>
              <a:sym typeface="Sarabun"/>
            </a:endParaRPr>
          </a:p>
          <a:p>
            <a:pPr indent="0" lvl="0" marL="0" rtl="0" algn="l">
              <a:lnSpc>
                <a:spcPct val="115000"/>
              </a:lnSpc>
              <a:spcBef>
                <a:spcPts val="1000"/>
              </a:spcBef>
              <a:spcAft>
                <a:spcPts val="0"/>
              </a:spcAft>
              <a:buClr>
                <a:schemeClr val="dk1"/>
              </a:buClr>
              <a:buSzPts val="1100"/>
              <a:buFont typeface="Arial"/>
              <a:buNone/>
            </a:pPr>
            <a:r>
              <a:rPr lang="en" sz="1700">
                <a:solidFill>
                  <a:srgbClr val="0F066D"/>
                </a:solidFill>
                <a:latin typeface="Sarabun"/>
                <a:ea typeface="Sarabun"/>
                <a:cs typeface="Sarabun"/>
                <a:sym typeface="Sarabun"/>
              </a:rPr>
              <a:t>4. Hỗ trợ trao đổi nhanh chóng giữa CLB và nhà trường.</a:t>
            </a:r>
            <a:endParaRPr sz="1700">
              <a:solidFill>
                <a:srgbClr val="0F066D"/>
              </a:solidFill>
              <a:latin typeface="Sarabun"/>
              <a:ea typeface="Sarabun"/>
              <a:cs typeface="Sarabun"/>
              <a:sym typeface="Sarabun"/>
            </a:endParaRPr>
          </a:p>
          <a:p>
            <a:pPr indent="0" lvl="0" marL="0" rtl="0" algn="l">
              <a:lnSpc>
                <a:spcPct val="115000"/>
              </a:lnSpc>
              <a:spcBef>
                <a:spcPts val="1000"/>
              </a:spcBef>
              <a:spcAft>
                <a:spcPts val="0"/>
              </a:spcAft>
              <a:buClr>
                <a:schemeClr val="dk1"/>
              </a:buClr>
              <a:buSzPts val="1100"/>
              <a:buFont typeface="Arial"/>
              <a:buNone/>
            </a:pPr>
            <a:r>
              <a:t/>
            </a:r>
            <a:endParaRPr sz="1700">
              <a:solidFill>
                <a:srgbClr val="0F066D"/>
              </a:solidFill>
              <a:latin typeface="Sarabun"/>
              <a:ea typeface="Sarabun"/>
              <a:cs typeface="Sarabun"/>
              <a:sym typeface="Sarabun"/>
            </a:endParaRPr>
          </a:p>
          <a:p>
            <a:pPr indent="0" lvl="0" marL="0" rtl="0" algn="l">
              <a:spcBef>
                <a:spcPts val="1000"/>
              </a:spcBef>
              <a:spcAft>
                <a:spcPts val="0"/>
              </a:spcAft>
              <a:buNone/>
            </a:pPr>
            <a:r>
              <a:rPr lang="en"/>
              <a: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c982094161_3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2c982094161_3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500">
                <a:solidFill>
                  <a:srgbClr val="0F066D"/>
                </a:solidFill>
                <a:latin typeface="Sarabun"/>
                <a:ea typeface="Sarabun"/>
                <a:cs typeface="Sarabun"/>
                <a:sym typeface="Sarabun"/>
              </a:rPr>
              <a:t>1. Theo dõi thông tin và chính sách tài chính của nhà trường, bao gồm thông báo đóng học phí.</a:t>
            </a:r>
            <a:endParaRPr sz="1500">
              <a:solidFill>
                <a:srgbClr val="0F066D"/>
              </a:solidFill>
              <a:latin typeface="Sarabun"/>
              <a:ea typeface="Sarabun"/>
              <a:cs typeface="Sarabun"/>
              <a:sym typeface="Sarabun"/>
            </a:endParaRPr>
          </a:p>
          <a:p>
            <a:pPr indent="0" lvl="0" marL="0" rtl="0" algn="l">
              <a:lnSpc>
                <a:spcPct val="115000"/>
              </a:lnSpc>
              <a:spcBef>
                <a:spcPts val="1200"/>
              </a:spcBef>
              <a:spcAft>
                <a:spcPts val="0"/>
              </a:spcAft>
              <a:buClr>
                <a:schemeClr val="dk1"/>
              </a:buClr>
              <a:buSzPts val="1100"/>
              <a:buFont typeface="Arial"/>
              <a:buNone/>
            </a:pPr>
            <a:r>
              <a:rPr lang="en" sz="1500">
                <a:solidFill>
                  <a:srgbClr val="0F066D"/>
                </a:solidFill>
                <a:latin typeface="Sarabun"/>
                <a:ea typeface="Sarabun"/>
                <a:cs typeface="Sarabun"/>
                <a:sym typeface="Sarabun"/>
              </a:rPr>
              <a:t>2. Hiển thị tình trạng học phí hiện tại của sinh viên và xác nhận xem số tiền đã được xử lý bởi nhà trường hay chưa.</a:t>
            </a:r>
            <a:endParaRPr sz="1500">
              <a:solidFill>
                <a:srgbClr val="0F066D"/>
              </a:solidFill>
              <a:latin typeface="Sarabun"/>
              <a:ea typeface="Sarabun"/>
              <a:cs typeface="Sarabun"/>
              <a:sym typeface="Sarabun"/>
            </a:endParaRPr>
          </a:p>
          <a:p>
            <a:pPr indent="0" lvl="0" marL="0" rtl="0" algn="l">
              <a:lnSpc>
                <a:spcPct val="115000"/>
              </a:lnSpc>
              <a:spcBef>
                <a:spcPts val="1200"/>
              </a:spcBef>
              <a:spcAft>
                <a:spcPts val="0"/>
              </a:spcAft>
              <a:buClr>
                <a:schemeClr val="dk1"/>
              </a:buClr>
              <a:buSzPts val="1100"/>
              <a:buFont typeface="Arial"/>
              <a:buNone/>
            </a:pPr>
            <a:r>
              <a:rPr lang="en" sz="1500">
                <a:solidFill>
                  <a:srgbClr val="0F066D"/>
                </a:solidFill>
                <a:latin typeface="Sarabun"/>
                <a:ea typeface="Sarabun"/>
                <a:cs typeface="Sarabun"/>
                <a:sym typeface="Sarabun"/>
              </a:rPr>
              <a:t>3. Hiển thị số tiền học phí cần đóng cho sinh viên mà không cần tra cứu qua các thông báo khác.</a:t>
            </a:r>
            <a:endParaRPr sz="1500">
              <a:solidFill>
                <a:srgbClr val="0F066D"/>
              </a:solidFill>
              <a:latin typeface="Sarabun"/>
              <a:ea typeface="Sarabun"/>
              <a:cs typeface="Sarabun"/>
              <a:sym typeface="Sarabun"/>
            </a:endParaRPr>
          </a:p>
          <a:p>
            <a:pPr indent="0" lvl="0" marL="0" rtl="0" algn="l">
              <a:lnSpc>
                <a:spcPct val="115000"/>
              </a:lnSpc>
              <a:spcBef>
                <a:spcPts val="1200"/>
              </a:spcBef>
              <a:spcAft>
                <a:spcPts val="0"/>
              </a:spcAft>
              <a:buClr>
                <a:schemeClr val="dk1"/>
              </a:buClr>
              <a:buSzPts val="1100"/>
              <a:buFont typeface="Arial"/>
              <a:buNone/>
            </a:pPr>
            <a:r>
              <a:rPr lang="en" sz="1500">
                <a:solidFill>
                  <a:srgbClr val="0F066D"/>
                </a:solidFill>
                <a:latin typeface="Sarabun"/>
                <a:ea typeface="Sarabun"/>
                <a:cs typeface="Sarabun"/>
                <a:sym typeface="Sarabun"/>
              </a:rPr>
              <a:t>4. Bảo mật số tiền học phí của sinh viên, chỉ cho phép sinh viên biết số tiền thực sự cần đóng.</a:t>
            </a:r>
            <a:endParaRPr sz="1500">
              <a:solidFill>
                <a:srgbClr val="0F066D"/>
              </a:solidFill>
              <a:latin typeface="Sarabun"/>
              <a:ea typeface="Sarabun"/>
              <a:cs typeface="Sarabun"/>
              <a:sym typeface="Sarabun"/>
            </a:endParaRPr>
          </a:p>
          <a:p>
            <a:pPr indent="0" lvl="0" marL="0" rtl="0" algn="l">
              <a:lnSpc>
                <a:spcPct val="115000"/>
              </a:lnSpc>
              <a:spcBef>
                <a:spcPts val="1200"/>
              </a:spcBef>
              <a:spcAft>
                <a:spcPts val="0"/>
              </a:spcAft>
              <a:buClr>
                <a:schemeClr val="dk1"/>
              </a:buClr>
              <a:buSzPts val="1100"/>
              <a:buFont typeface="Arial"/>
              <a:buNone/>
            </a:pPr>
            <a:r>
              <a:rPr lang="en" sz="1500">
                <a:solidFill>
                  <a:srgbClr val="0F066D"/>
                </a:solidFill>
                <a:latin typeface="Sarabun"/>
                <a:ea typeface="Sarabun"/>
                <a:cs typeface="Sarabun"/>
                <a:sym typeface="Sarabun"/>
              </a:rPr>
              <a:t>5. Tạo và theo dõi các yêu cầu tài chính trong hệ thống, bao gồm xin nộp muộn, khiếu nại về việc chưa cập nhật thông tin học phí.</a:t>
            </a:r>
            <a:endParaRPr sz="1500">
              <a:solidFill>
                <a:srgbClr val="0F066D"/>
              </a:solidFill>
              <a:latin typeface="Sarabun"/>
              <a:ea typeface="Sarabun"/>
              <a:cs typeface="Sarabun"/>
              <a:sym typeface="Sarabun"/>
            </a:endParaRPr>
          </a:p>
          <a:p>
            <a:pPr indent="0" lvl="0" marL="0" rtl="0" algn="l">
              <a:lnSpc>
                <a:spcPct val="115000"/>
              </a:lnSpc>
              <a:spcBef>
                <a:spcPts val="1200"/>
              </a:spcBef>
              <a:spcAft>
                <a:spcPts val="0"/>
              </a:spcAft>
              <a:buClr>
                <a:schemeClr val="dk1"/>
              </a:buClr>
              <a:buSzPts val="1100"/>
              <a:buFont typeface="Arial"/>
              <a:buNone/>
            </a:pPr>
            <a:r>
              <a:t/>
            </a:r>
            <a:endParaRPr sz="1500">
              <a:solidFill>
                <a:srgbClr val="0F066D"/>
              </a:solidFill>
              <a:latin typeface="Sarabun"/>
              <a:ea typeface="Sarabun"/>
              <a:cs typeface="Sarabun"/>
              <a:sym typeface="Sarabun"/>
            </a:endParaRPr>
          </a:p>
          <a:p>
            <a:pPr indent="0" lvl="0" marL="457200" rtl="0" algn="l">
              <a:lnSpc>
                <a:spcPct val="115000"/>
              </a:lnSpc>
              <a:spcBef>
                <a:spcPts val="1200"/>
              </a:spcBef>
              <a:spcAft>
                <a:spcPts val="0"/>
              </a:spcAft>
              <a:buClr>
                <a:schemeClr val="dk1"/>
              </a:buClr>
              <a:buSzPts val="1100"/>
              <a:buFont typeface="Arial"/>
              <a:buNone/>
            </a:pPr>
            <a:r>
              <a:t/>
            </a:r>
            <a:endParaRPr b="1" sz="1500">
              <a:solidFill>
                <a:srgbClr val="0F066D"/>
              </a:solidFill>
              <a:latin typeface="Sarabun"/>
              <a:ea typeface="Sarabun"/>
              <a:cs typeface="Sarabun"/>
              <a:sym typeface="Sarabun"/>
            </a:endParaRPr>
          </a:p>
          <a:p>
            <a:pPr indent="0" lvl="0" marL="457200" rtl="0" algn="l">
              <a:lnSpc>
                <a:spcPct val="115000"/>
              </a:lnSpc>
              <a:spcBef>
                <a:spcPts val="1200"/>
              </a:spcBef>
              <a:spcAft>
                <a:spcPts val="0"/>
              </a:spcAft>
              <a:buClr>
                <a:schemeClr val="dk1"/>
              </a:buClr>
              <a:buSzPts val="1100"/>
              <a:buFont typeface="Arial"/>
              <a:buNone/>
            </a:pPr>
            <a:r>
              <a:t/>
            </a:r>
            <a:endParaRPr b="1" sz="1500">
              <a:solidFill>
                <a:srgbClr val="0F066D"/>
              </a:solidFill>
              <a:latin typeface="Sarabun"/>
              <a:ea typeface="Sarabun"/>
              <a:cs typeface="Sarabun"/>
              <a:sym typeface="Sarabun"/>
            </a:endParaRPr>
          </a:p>
          <a:p>
            <a:pPr indent="0" lvl="0" marL="0" rtl="0" algn="l">
              <a:spcBef>
                <a:spcPts val="1200"/>
              </a:spcBef>
              <a:spcAft>
                <a:spcPts val="0"/>
              </a:spcAft>
              <a:buClr>
                <a:schemeClr val="dk1"/>
              </a:buClr>
              <a:buSzPts val="1100"/>
              <a:buFont typeface="Arial"/>
              <a:buNone/>
            </a:pPr>
            <a:r>
              <a:t/>
            </a:r>
            <a:endParaRPr sz="1500">
              <a:solidFill>
                <a:srgbClr val="0F066D"/>
              </a:solidFill>
              <a:latin typeface="Sarabun"/>
              <a:ea typeface="Sarabun"/>
              <a:cs typeface="Sarabun"/>
              <a:sym typeface="Sarabun"/>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2c8b43c3384_1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2c8b43c3384_1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Theo dõi kế hoạch tài chính và luồng tiền: Cung cấp thông tin chi tiết về mục đích, số tiền và thời gian xử lý.</a:t>
            </a:r>
            <a:endParaRPr/>
          </a:p>
          <a:p>
            <a:pPr indent="0" lvl="0" marL="0" rtl="0" algn="l">
              <a:spcBef>
                <a:spcPts val="0"/>
              </a:spcBef>
              <a:spcAft>
                <a:spcPts val="0"/>
              </a:spcAft>
              <a:buClr>
                <a:schemeClr val="dk1"/>
              </a:buClr>
              <a:buSzPts val="1100"/>
              <a:buFont typeface="Arial"/>
              <a:buNone/>
            </a:pPr>
            <a:r>
              <a:rPr lang="en"/>
              <a:t>Quản lý yêu cầu nguồn tiền: Kiểm soát các yêu cầu trợ cấp và chi trả cho các công việc trường.</a:t>
            </a:r>
            <a:endParaRPr/>
          </a:p>
          <a:p>
            <a:pPr indent="0" lvl="0" marL="0" rtl="0" algn="l">
              <a:spcBef>
                <a:spcPts val="0"/>
              </a:spcBef>
              <a:spcAft>
                <a:spcPts val="0"/>
              </a:spcAft>
              <a:buClr>
                <a:schemeClr val="dk1"/>
              </a:buClr>
              <a:buSzPts val="1100"/>
              <a:buFont typeface="Arial"/>
              <a:buNone/>
            </a:pPr>
            <a:r>
              <a:rPr lang="en"/>
              <a:t>Hệ thống truy cập đa cấp: Xác định quyền truy cập và quản lý thông tin dựa trên chức vụ và quyền hạn cụ thể.</a:t>
            </a:r>
            <a:endParaRPr/>
          </a:p>
          <a:p>
            <a:pPr indent="0" lvl="0" marL="0" rtl="0" algn="l">
              <a:spcBef>
                <a:spcPts val="0"/>
              </a:spcBef>
              <a:spcAft>
                <a:spcPts val="0"/>
              </a:spcAft>
              <a:buClr>
                <a:schemeClr val="dk1"/>
              </a:buClr>
              <a:buSzPts val="1100"/>
              <a:buFont typeface="Arial"/>
              <a:buNone/>
            </a:pPr>
            <a:r>
              <a:rPr lang="en"/>
              <a:t>Quản lý thông báo và cập nhật: Đảm bảo thông tin liên quan được thông báo và cập nhật kịp thời.</a:t>
            </a:r>
            <a:endParaRPr/>
          </a:p>
          <a:p>
            <a:pPr indent="0" lvl="0" marL="0" rtl="0" algn="l">
              <a:spcBef>
                <a:spcPts val="0"/>
              </a:spcBef>
              <a:spcAft>
                <a:spcPts val="0"/>
              </a:spcAft>
              <a:buClr>
                <a:schemeClr val="dk1"/>
              </a:buClr>
              <a:buSzPts val="1100"/>
              <a:buFont typeface="Arial"/>
              <a:buNone/>
            </a:pPr>
            <a:r>
              <a:rPr lang="en"/>
              <a:t>Giao tiếp đến Ban Giám hiệu và các phòng ban: Liên lạc với các cơ quan quản lý chính và các phòng ban liên quan.</a:t>
            </a:r>
            <a:endParaRPr/>
          </a:p>
          <a:p>
            <a:pPr indent="0" lvl="0" marL="0" rtl="0" algn="l">
              <a:spcBef>
                <a:spcPts val="0"/>
              </a:spcBef>
              <a:spcAft>
                <a:spcPts val="0"/>
              </a:spcAft>
              <a:buClr>
                <a:schemeClr val="dk1"/>
              </a:buClr>
              <a:buSzPts val="1100"/>
              <a:buFont typeface="Arial"/>
              <a:buNone/>
            </a:pPr>
            <a:r>
              <a:rPr lang="en"/>
              <a:t>Hệ thống báo cáo: Báo cáo về các luồng tiền cụ thể và tổng thể để hiểu về tình trạng và kế hoạch tài chính.</a:t>
            </a:r>
            <a:endParaRPr/>
          </a:p>
          <a:p>
            <a:pPr indent="0" lvl="0" marL="0" rtl="0" algn="l">
              <a:spcBef>
                <a:spcPts val="0"/>
              </a:spcBef>
              <a:spcAft>
                <a:spcPts val="0"/>
              </a:spcAft>
              <a:buClr>
                <a:schemeClr val="dk1"/>
              </a:buClr>
              <a:buSzPts val="1100"/>
              <a:buFont typeface="Arial"/>
              <a:buNone/>
            </a:pPr>
            <a:r>
              <a:rPr lang="en"/>
              <a:t>Giải quyết sự cố: Xử lý và theo dõi quá trình giải quyết sự cố.</a:t>
            </a:r>
            <a:endParaRPr/>
          </a:p>
          <a:p>
            <a:pPr indent="0" lvl="0" marL="0" rtl="0" algn="l">
              <a:spcBef>
                <a:spcPts val="0"/>
              </a:spcBef>
              <a:spcAft>
                <a:spcPts val="0"/>
              </a:spcAft>
              <a:buClr>
                <a:schemeClr val="dk1"/>
              </a:buClr>
              <a:buSzPts val="1100"/>
              <a:buFont typeface="Arial"/>
              <a:buNone/>
            </a:pPr>
            <a:r>
              <a:rPr lang="en"/>
              <a:t>Xác nhận và phê duyệt: Xác nhận và phê duyệt các yêu cầu từ các phòng ban và cán bộ có thẩm quyền.</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c8b43c3384_1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2c8b43c3384_1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200">
                <a:solidFill>
                  <a:srgbClr val="0F066D"/>
                </a:solidFill>
                <a:latin typeface="Sarabun"/>
                <a:ea typeface="Sarabun"/>
                <a:cs typeface="Sarabun"/>
                <a:sym typeface="Sarabun"/>
              </a:rPr>
              <a:t>Ban giám hiệu nhà trường:</a:t>
            </a:r>
            <a:endParaRPr b="1" sz="1200">
              <a:solidFill>
                <a:srgbClr val="0F066D"/>
              </a:solidFill>
              <a:latin typeface="Sarabun"/>
              <a:ea typeface="Sarabun"/>
              <a:cs typeface="Sarabun"/>
              <a:sym typeface="Sarabun"/>
            </a:endParaRPr>
          </a:p>
          <a:p>
            <a:pPr indent="-298450" lvl="0" marL="457200" rtl="0" algn="l">
              <a:lnSpc>
                <a:spcPct val="115000"/>
              </a:lnSpc>
              <a:spcBef>
                <a:spcPts val="1200"/>
              </a:spcBef>
              <a:spcAft>
                <a:spcPts val="0"/>
              </a:spcAft>
              <a:buClr>
                <a:schemeClr val="dk1"/>
              </a:buClr>
              <a:buSzPts val="1100"/>
              <a:buChar char="●"/>
            </a:pPr>
            <a:r>
              <a:rPr lang="en" sz="1200">
                <a:solidFill>
                  <a:srgbClr val="0F066D"/>
                </a:solidFill>
                <a:latin typeface="Sarabun"/>
                <a:ea typeface="Sarabun"/>
                <a:cs typeface="Sarabun"/>
                <a:sym typeface="Sarabun"/>
              </a:rPr>
              <a:t>Theo dõi kế hoạch tài chính và luồng tiền với thông tin cụ thể về mục đích sử dụng, số tiền cần chi hoặc thu, và thời gian xử lý.</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Quản lý yêu cầu về nguồn tiền trợ cấp hoặc chi trả đối với các công việc trong trường.</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Xây dựng hệ thống truy cập với quyền truy cập thông tin và các quyền liên quan phù hợp với chức vụ và quyền hạn của từng cán bộ.</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Quản lý thông báo và cập nhật liên quan.</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Giao tiếp với Ban Giám hiệu và các phòng ban liên quan.</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Tạo báo cáo cho các luồng tiền riêng biệt và trên tất cả các luồng tiền để theo dõi tình trạng và kế hoạch tài chính.</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Giải quyết sự cố và theo dõi quá trình giải quyết.</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Xác nhận và phê duyệt cho các phòng ban và cán bộ có thẩm quyền.</a:t>
            </a:r>
            <a:endParaRPr sz="1200">
              <a:solidFill>
                <a:srgbClr val="0F066D"/>
              </a:solidFill>
              <a:latin typeface="Sarabun"/>
              <a:ea typeface="Sarabun"/>
              <a:cs typeface="Sarabun"/>
              <a:sym typeface="Sarabun"/>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0F066D"/>
              </a:solidFill>
              <a:latin typeface="Sarabun"/>
              <a:ea typeface="Sarabun"/>
              <a:cs typeface="Sarabun"/>
              <a:sym typeface="Sarabun"/>
            </a:endParaRPr>
          </a:p>
          <a:p>
            <a:pPr indent="0" lvl="0" marL="0" rtl="0" algn="l">
              <a:spcBef>
                <a:spcPts val="1200"/>
              </a:spcBef>
              <a:spcAft>
                <a:spcPts val="0"/>
              </a:spcAft>
              <a:buClr>
                <a:schemeClr val="dk1"/>
              </a:buClr>
              <a:buSzPts val="1100"/>
              <a:buFont typeface="Arial"/>
              <a:buNone/>
            </a:pPr>
            <a:r>
              <a:t/>
            </a:r>
            <a:endParaRPr sz="1200">
              <a:solidFill>
                <a:srgbClr val="0F066D"/>
              </a:solidFill>
              <a:latin typeface="Sarabun"/>
              <a:ea typeface="Sarabun"/>
              <a:cs typeface="Sarabun"/>
              <a:sym typeface="Sarabun"/>
            </a:endParaRPr>
          </a:p>
          <a:p>
            <a:pPr indent="0" lvl="0" marL="0" rtl="0" algn="l">
              <a:spcBef>
                <a:spcPts val="0"/>
              </a:spcBef>
              <a:spcAft>
                <a:spcPts val="0"/>
              </a:spcAft>
              <a:buClr>
                <a:schemeClr val="dk1"/>
              </a:buClr>
              <a:buSzPts val="1100"/>
              <a:buFont typeface="Arial"/>
              <a:buNone/>
            </a:pPr>
            <a:r>
              <a:t/>
            </a:r>
            <a:endParaRPr sz="1200">
              <a:solidFill>
                <a:srgbClr val="0F066D"/>
              </a:solidFill>
              <a:latin typeface="Sarabun"/>
              <a:ea typeface="Sarabun"/>
              <a:cs typeface="Sarabun"/>
              <a:sym typeface="Sarabun"/>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2c8b43c3384_1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2c8b43c3384_1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c8b43c3384_1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c8b43c3384_1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chemeClr val="dk1"/>
              </a:buClr>
              <a:buSzPts val="1800"/>
              <a:buAutoNum type="arabicPeriod"/>
            </a:pPr>
            <a:r>
              <a:rPr lang="en" sz="1800">
                <a:solidFill>
                  <a:srgbClr val="0F066D"/>
                </a:solidFill>
                <a:latin typeface="Sarabun"/>
                <a:ea typeface="Sarabun"/>
                <a:cs typeface="Sarabun"/>
                <a:sym typeface="Sarabun"/>
              </a:rPr>
              <a:t>Cung cấp thông tin về quy trình hoạt động xin hỗ trợ tài chính từ nhà trường tới các CLB.</a:t>
            </a:r>
            <a:endParaRPr sz="1800">
              <a:solidFill>
                <a:srgbClr val="0F066D"/>
              </a:solidFill>
              <a:latin typeface="Sarabun"/>
              <a:ea typeface="Sarabun"/>
              <a:cs typeface="Sarabun"/>
              <a:sym typeface="Sarabun"/>
            </a:endParaRPr>
          </a:p>
          <a:p>
            <a:pPr indent="-342900" lvl="0" marL="457200" rtl="0" algn="l">
              <a:lnSpc>
                <a:spcPct val="115000"/>
              </a:lnSpc>
              <a:spcBef>
                <a:spcPts val="0"/>
              </a:spcBef>
              <a:spcAft>
                <a:spcPts val="0"/>
              </a:spcAft>
              <a:buClr>
                <a:schemeClr val="dk1"/>
              </a:buClr>
              <a:buSzPts val="1800"/>
              <a:buAutoNum type="arabicPeriod"/>
            </a:pPr>
            <a:r>
              <a:rPr lang="en" sz="1800">
                <a:solidFill>
                  <a:srgbClr val="0F066D"/>
                </a:solidFill>
                <a:latin typeface="Sarabun"/>
                <a:ea typeface="Sarabun"/>
                <a:cs typeface="Sarabun"/>
                <a:sym typeface="Sarabun"/>
              </a:rPr>
              <a:t>Cho phép các CLB tạo yêu cầu hỗ trợ tài chính gửi tới nhà trường.</a:t>
            </a:r>
            <a:endParaRPr sz="1800">
              <a:solidFill>
                <a:srgbClr val="0F066D"/>
              </a:solidFill>
              <a:latin typeface="Sarabun"/>
              <a:ea typeface="Sarabun"/>
              <a:cs typeface="Sarabun"/>
              <a:sym typeface="Sarabun"/>
            </a:endParaRPr>
          </a:p>
          <a:p>
            <a:pPr indent="-342900" lvl="0" marL="457200" rtl="0" algn="l">
              <a:lnSpc>
                <a:spcPct val="115000"/>
              </a:lnSpc>
              <a:spcBef>
                <a:spcPts val="0"/>
              </a:spcBef>
              <a:spcAft>
                <a:spcPts val="0"/>
              </a:spcAft>
              <a:buClr>
                <a:schemeClr val="dk1"/>
              </a:buClr>
              <a:buSzPts val="1800"/>
              <a:buAutoNum type="arabicPeriod"/>
            </a:pPr>
            <a:r>
              <a:rPr lang="en" sz="1800">
                <a:solidFill>
                  <a:srgbClr val="0F066D"/>
                </a:solidFill>
                <a:latin typeface="Sarabun"/>
                <a:ea typeface="Sarabun"/>
                <a:cs typeface="Sarabun"/>
                <a:sym typeface="Sarabun"/>
              </a:rPr>
              <a:t>Cung cấp thông tin về các tài liệu cần thiết để xét duyệt hỗ trợ tài chính từ nhà trường cho các CLB.</a:t>
            </a:r>
            <a:endParaRPr sz="1800">
              <a:solidFill>
                <a:srgbClr val="0F066D"/>
              </a:solidFill>
              <a:latin typeface="Sarabun"/>
              <a:ea typeface="Sarabun"/>
              <a:cs typeface="Sarabun"/>
              <a:sym typeface="Sarabun"/>
            </a:endParaRPr>
          </a:p>
          <a:p>
            <a:pPr indent="-342900" lvl="0" marL="457200" rtl="0" algn="l">
              <a:lnSpc>
                <a:spcPct val="115000"/>
              </a:lnSpc>
              <a:spcBef>
                <a:spcPts val="0"/>
              </a:spcBef>
              <a:spcAft>
                <a:spcPts val="0"/>
              </a:spcAft>
              <a:buClr>
                <a:schemeClr val="dk1"/>
              </a:buClr>
              <a:buSzPts val="1800"/>
              <a:buAutoNum type="arabicPeriod"/>
            </a:pPr>
            <a:r>
              <a:rPr lang="en" sz="1800">
                <a:solidFill>
                  <a:srgbClr val="0F066D"/>
                </a:solidFill>
                <a:latin typeface="Sarabun"/>
                <a:ea typeface="Sarabun"/>
                <a:cs typeface="Sarabun"/>
                <a:sym typeface="Sarabun"/>
              </a:rPr>
              <a:t>Hỗ trợ soạn thảo, nộp và chỉnh sửa các tài liệu liên quan.</a:t>
            </a:r>
            <a:endParaRPr sz="1800">
              <a:solidFill>
                <a:srgbClr val="0F066D"/>
              </a:solidFill>
              <a:latin typeface="Sarabun"/>
              <a:ea typeface="Sarabun"/>
              <a:cs typeface="Sarabun"/>
              <a:sym typeface="Sarabun"/>
            </a:endParaRPr>
          </a:p>
          <a:p>
            <a:pPr indent="-342900" lvl="0" marL="457200" rtl="0" algn="l">
              <a:lnSpc>
                <a:spcPct val="115000"/>
              </a:lnSpc>
              <a:spcBef>
                <a:spcPts val="0"/>
              </a:spcBef>
              <a:spcAft>
                <a:spcPts val="0"/>
              </a:spcAft>
              <a:buClr>
                <a:schemeClr val="dk1"/>
              </a:buClr>
              <a:buSzPts val="1800"/>
              <a:buAutoNum type="arabicPeriod"/>
            </a:pPr>
            <a:r>
              <a:rPr lang="en" sz="1800">
                <a:solidFill>
                  <a:srgbClr val="0F066D"/>
                </a:solidFill>
                <a:latin typeface="Sarabun"/>
                <a:ea typeface="Sarabun"/>
                <a:cs typeface="Sarabun"/>
                <a:sym typeface="Sarabun"/>
              </a:rPr>
              <a:t>Thông báo tới các CLB về tình trạng xác nhận, xét duyệt của các tài liệu đã nộp.</a:t>
            </a:r>
            <a:endParaRPr sz="1800">
              <a:solidFill>
                <a:srgbClr val="0F066D"/>
              </a:solidFill>
              <a:latin typeface="Sarabun"/>
              <a:ea typeface="Sarabun"/>
              <a:cs typeface="Sarabun"/>
              <a:sym typeface="Sarabun"/>
            </a:endParaRPr>
          </a:p>
          <a:p>
            <a:pPr indent="-342900" lvl="0" marL="457200" rtl="0" algn="l">
              <a:lnSpc>
                <a:spcPct val="115000"/>
              </a:lnSpc>
              <a:spcBef>
                <a:spcPts val="0"/>
              </a:spcBef>
              <a:spcAft>
                <a:spcPts val="0"/>
              </a:spcAft>
              <a:buClr>
                <a:schemeClr val="dk1"/>
              </a:buClr>
              <a:buSzPts val="1800"/>
              <a:buAutoNum type="arabicPeriod"/>
            </a:pPr>
            <a:r>
              <a:rPr lang="en" sz="1800">
                <a:solidFill>
                  <a:srgbClr val="0F066D"/>
                </a:solidFill>
                <a:latin typeface="Sarabun"/>
                <a:ea typeface="Sarabun"/>
                <a:cs typeface="Sarabun"/>
                <a:sym typeface="Sarabun"/>
              </a:rPr>
              <a:t>Cho phép trao đổi thông tin trực tuyến giữa các CLB và nhà trường.</a:t>
            </a:r>
            <a:endParaRPr sz="1800">
              <a:solidFill>
                <a:srgbClr val="0F066D"/>
              </a:solidFill>
              <a:latin typeface="Sarabun"/>
              <a:ea typeface="Sarabun"/>
              <a:cs typeface="Sarabun"/>
              <a:sym typeface="Sarabun"/>
            </a:endParaRPr>
          </a:p>
          <a:p>
            <a:pPr indent="0" lvl="0" marL="457200" rtl="0" algn="l">
              <a:lnSpc>
                <a:spcPct val="115000"/>
              </a:lnSpc>
              <a:spcBef>
                <a:spcPts val="1200"/>
              </a:spcBef>
              <a:spcAft>
                <a:spcPts val="0"/>
              </a:spcAft>
              <a:buClr>
                <a:schemeClr val="dk1"/>
              </a:buClr>
              <a:buSzPts val="1100"/>
              <a:buFont typeface="Arial"/>
              <a:buNone/>
            </a:pPr>
            <a:r>
              <a:t/>
            </a:r>
            <a:endParaRPr b="1" sz="1200">
              <a:solidFill>
                <a:srgbClr val="0F066D"/>
              </a:solidFill>
              <a:latin typeface="Sarabun"/>
              <a:ea typeface="Sarabun"/>
              <a:cs typeface="Sarabun"/>
              <a:sym typeface="Sarabun"/>
            </a:endParaRPr>
          </a:p>
          <a:p>
            <a:pPr indent="0" lvl="0" marL="457200" rtl="0" algn="l">
              <a:lnSpc>
                <a:spcPct val="115000"/>
              </a:lnSpc>
              <a:spcBef>
                <a:spcPts val="1200"/>
              </a:spcBef>
              <a:spcAft>
                <a:spcPts val="0"/>
              </a:spcAft>
              <a:buClr>
                <a:schemeClr val="dk1"/>
              </a:buClr>
              <a:buSzPts val="1100"/>
              <a:buFont typeface="Arial"/>
              <a:buNone/>
            </a:pPr>
            <a:r>
              <a:t/>
            </a:r>
            <a:endParaRPr b="1" sz="1200">
              <a:solidFill>
                <a:srgbClr val="0F066D"/>
              </a:solidFill>
              <a:latin typeface="Sarabun"/>
              <a:ea typeface="Sarabun"/>
              <a:cs typeface="Sarabun"/>
              <a:sym typeface="Sarabun"/>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0F066D"/>
              </a:solidFill>
              <a:latin typeface="Sarabun"/>
              <a:ea typeface="Sarabun"/>
              <a:cs typeface="Sarabun"/>
              <a:sym typeface="Sarabun"/>
            </a:endParaRPr>
          </a:p>
          <a:p>
            <a:pPr indent="0" lvl="0" marL="0" rtl="0" algn="l">
              <a:spcBef>
                <a:spcPts val="1200"/>
              </a:spcBef>
              <a:spcAft>
                <a:spcPts val="0"/>
              </a:spcAft>
              <a:buClr>
                <a:schemeClr val="dk1"/>
              </a:buClr>
              <a:buSzPts val="1100"/>
              <a:buFont typeface="Arial"/>
              <a:buNone/>
            </a:pPr>
            <a:r>
              <a:t/>
            </a:r>
            <a:endParaRPr sz="1200">
              <a:solidFill>
                <a:srgbClr val="0F066D"/>
              </a:solidFill>
              <a:latin typeface="Sarabun"/>
              <a:ea typeface="Sarabun"/>
              <a:cs typeface="Sarabun"/>
              <a:sym typeface="Sarabun"/>
            </a:endParaRPr>
          </a:p>
          <a:p>
            <a:pPr indent="0" lvl="0" marL="0" rtl="0" algn="l">
              <a:spcBef>
                <a:spcPts val="0"/>
              </a:spcBef>
              <a:spcAft>
                <a:spcPts val="0"/>
              </a:spcAft>
              <a:buClr>
                <a:schemeClr val="dk1"/>
              </a:buClr>
              <a:buSzPts val="1100"/>
              <a:buFont typeface="Arial"/>
              <a:buNone/>
            </a:pPr>
            <a:r>
              <a:t/>
            </a:r>
            <a:endParaRPr sz="1200">
              <a:solidFill>
                <a:srgbClr val="0F066D"/>
              </a:solidFill>
              <a:latin typeface="Sarabun"/>
              <a:ea typeface="Sarabun"/>
              <a:cs typeface="Sarabun"/>
              <a:sym typeface="Sarabun"/>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2c8b43c3384_1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2c8b43c3384_1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200">
                <a:solidFill>
                  <a:srgbClr val="0F066D"/>
                </a:solidFill>
                <a:latin typeface="Sarabun"/>
                <a:ea typeface="Sarabun"/>
                <a:cs typeface="Sarabun"/>
                <a:sym typeface="Sarabun"/>
              </a:rPr>
              <a:t>:</a:t>
            </a:r>
            <a:endParaRPr b="1" sz="1200">
              <a:solidFill>
                <a:srgbClr val="0F066D"/>
              </a:solidFill>
              <a:latin typeface="Sarabun"/>
              <a:ea typeface="Sarabun"/>
              <a:cs typeface="Sarabun"/>
              <a:sym typeface="Sarabun"/>
            </a:endParaRPr>
          </a:p>
          <a:p>
            <a:pPr indent="-298450" lvl="0" marL="457200" rtl="0" algn="l">
              <a:lnSpc>
                <a:spcPct val="115000"/>
              </a:lnSpc>
              <a:spcBef>
                <a:spcPts val="1200"/>
              </a:spcBef>
              <a:spcAft>
                <a:spcPts val="0"/>
              </a:spcAft>
              <a:buClr>
                <a:schemeClr val="dk1"/>
              </a:buClr>
              <a:buSzPts val="1100"/>
              <a:buChar char="●"/>
            </a:pPr>
            <a:r>
              <a:rPr lang="en" sz="1200">
                <a:solidFill>
                  <a:srgbClr val="0F066D"/>
                </a:solidFill>
                <a:latin typeface="Sarabun"/>
                <a:ea typeface="Sarabun"/>
                <a:cs typeface="Sarabun"/>
                <a:sym typeface="Sarabun"/>
              </a:rPr>
              <a:t>Cung cấp thông báo đóng học phí, chính sách tài chính và thông tin quan trọng khác từ nhà trường.</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Cho phép sinh viên xem tình trạng hiện tại của học phí của mình, bao gồm số tiền đã đóng và số tiền còn lại.</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Hiển thị thông tin về việc xử lý học phí bởi nhà trường.</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Cung cấp một giao diện để sinh viên có thể tra cứu số tiền học phí mà họ cần đóng mà không cần phải điều tra qua các thông báo khác nhau.</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Bảo mật số tiền học phí của sinh viên sao cho chỉ có sinh viên đó mới có thể truy cập và xem thông tin của mình. Áp dụng các biện pháp bảo mật chặt chẽ để đảm bảo thông tin không bị rò rỉ hoặc truy cập trái phép.</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Cho phép sinh viên tạo yêu cầu tài chính như xin nộp muộn, khiếu nại về việc học phí đã được chuyển nhưng thông tin chưa được cập nhật. Cung cấp khả năng theo dõi và kiểm tra tình trạng của các yêu cầu này, từ khi nộp đến khi được xử lý.</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Gửi thông báo và nhắc nhở đến sinh viên về các khoản phí sắp đến hạn hoặc các yêu cầu tài chính của họ đang được xử lý.</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Phát triển một giao diện người dùng thân thiện, dễ sử dụng và dễ hiểu để tạo trải nghiệm tốt nhất cho sinh viên.</a:t>
            </a:r>
            <a:endParaRPr sz="1200">
              <a:solidFill>
                <a:srgbClr val="0F066D"/>
              </a:solidFill>
              <a:latin typeface="Sarabun"/>
              <a:ea typeface="Sarabun"/>
              <a:cs typeface="Sarabun"/>
              <a:sym typeface="Sarabun"/>
            </a:endParaRPr>
          </a:p>
          <a:p>
            <a:pPr indent="-298450" lvl="0" marL="457200" rtl="0" algn="l">
              <a:lnSpc>
                <a:spcPct val="115000"/>
              </a:lnSpc>
              <a:spcBef>
                <a:spcPts val="0"/>
              </a:spcBef>
              <a:spcAft>
                <a:spcPts val="0"/>
              </a:spcAft>
              <a:buClr>
                <a:schemeClr val="dk1"/>
              </a:buClr>
              <a:buSzPts val="1100"/>
              <a:buChar char="●"/>
            </a:pPr>
            <a:r>
              <a:rPr lang="en" sz="1200">
                <a:solidFill>
                  <a:srgbClr val="0F066D"/>
                </a:solidFill>
                <a:latin typeface="Sarabun"/>
                <a:ea typeface="Sarabun"/>
                <a:cs typeface="Sarabun"/>
                <a:sym typeface="Sarabun"/>
              </a:rPr>
              <a:t>Tích hợp hệ thống với các hệ thống khác của nhà trường để đảm bảo tính liên kết và nhất quán trong dữ liệu.</a:t>
            </a:r>
            <a:endParaRPr sz="1200">
              <a:solidFill>
                <a:srgbClr val="0F066D"/>
              </a:solidFill>
              <a:latin typeface="Sarabun"/>
              <a:ea typeface="Sarabun"/>
              <a:cs typeface="Sarabun"/>
              <a:sym typeface="Sarabun"/>
            </a:endParaRPr>
          </a:p>
          <a:p>
            <a:pPr indent="0" lvl="0" marL="457200" rtl="0" algn="l">
              <a:lnSpc>
                <a:spcPct val="115000"/>
              </a:lnSpc>
              <a:spcBef>
                <a:spcPts val="1200"/>
              </a:spcBef>
              <a:spcAft>
                <a:spcPts val="0"/>
              </a:spcAft>
              <a:buClr>
                <a:schemeClr val="dk1"/>
              </a:buClr>
              <a:buSzPts val="1100"/>
              <a:buFont typeface="Arial"/>
              <a:buNone/>
            </a:pPr>
            <a:r>
              <a:t/>
            </a:r>
            <a:endParaRPr b="1" sz="1200">
              <a:solidFill>
                <a:srgbClr val="0F066D"/>
              </a:solidFill>
              <a:latin typeface="Sarabun"/>
              <a:ea typeface="Sarabun"/>
              <a:cs typeface="Sarabun"/>
              <a:sym typeface="Sarabun"/>
            </a:endParaRPr>
          </a:p>
          <a:p>
            <a:pPr indent="0" lvl="0" marL="457200" rtl="0" algn="l">
              <a:lnSpc>
                <a:spcPct val="115000"/>
              </a:lnSpc>
              <a:spcBef>
                <a:spcPts val="1200"/>
              </a:spcBef>
              <a:spcAft>
                <a:spcPts val="0"/>
              </a:spcAft>
              <a:buClr>
                <a:schemeClr val="dk1"/>
              </a:buClr>
              <a:buSzPts val="1100"/>
              <a:buFont typeface="Arial"/>
              <a:buNone/>
            </a:pPr>
            <a:r>
              <a:t/>
            </a:r>
            <a:endParaRPr b="1" sz="1200">
              <a:solidFill>
                <a:srgbClr val="0F066D"/>
              </a:solidFill>
              <a:latin typeface="Sarabun"/>
              <a:ea typeface="Sarabun"/>
              <a:cs typeface="Sarabun"/>
              <a:sym typeface="Sarabun"/>
            </a:endParaRPr>
          </a:p>
          <a:p>
            <a:pPr indent="0" lvl="0" marL="457200" rtl="0" algn="l">
              <a:lnSpc>
                <a:spcPct val="115000"/>
              </a:lnSpc>
              <a:spcBef>
                <a:spcPts val="1200"/>
              </a:spcBef>
              <a:spcAft>
                <a:spcPts val="0"/>
              </a:spcAft>
              <a:buClr>
                <a:schemeClr val="dk1"/>
              </a:buClr>
              <a:buSzPts val="1100"/>
              <a:buFont typeface="Arial"/>
              <a:buNone/>
            </a:pPr>
            <a:r>
              <a:t/>
            </a:r>
            <a:endParaRPr b="1" sz="1200">
              <a:solidFill>
                <a:srgbClr val="0F066D"/>
              </a:solidFill>
              <a:latin typeface="Sarabun"/>
              <a:ea typeface="Sarabun"/>
              <a:cs typeface="Sarabun"/>
              <a:sym typeface="Sarabun"/>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0F066D"/>
              </a:solidFill>
              <a:latin typeface="Sarabun"/>
              <a:ea typeface="Sarabun"/>
              <a:cs typeface="Sarabun"/>
              <a:sym typeface="Sarabun"/>
            </a:endParaRPr>
          </a:p>
          <a:p>
            <a:pPr indent="0" lvl="0" marL="0" rtl="0" algn="l">
              <a:spcBef>
                <a:spcPts val="1200"/>
              </a:spcBef>
              <a:spcAft>
                <a:spcPts val="0"/>
              </a:spcAft>
              <a:buClr>
                <a:schemeClr val="dk1"/>
              </a:buClr>
              <a:buSzPts val="1100"/>
              <a:buFont typeface="Arial"/>
              <a:buNone/>
            </a:pPr>
            <a:r>
              <a:t/>
            </a:r>
            <a:endParaRPr sz="1200">
              <a:solidFill>
                <a:srgbClr val="0F066D"/>
              </a:solidFill>
              <a:latin typeface="Sarabun"/>
              <a:ea typeface="Sarabun"/>
              <a:cs typeface="Sarabun"/>
              <a:sym typeface="Sarabun"/>
            </a:endParaRPr>
          </a:p>
          <a:p>
            <a:pPr indent="0" lvl="0" marL="0" rtl="0" algn="l">
              <a:spcBef>
                <a:spcPts val="0"/>
              </a:spcBef>
              <a:spcAft>
                <a:spcPts val="0"/>
              </a:spcAft>
              <a:buClr>
                <a:schemeClr val="dk1"/>
              </a:buClr>
              <a:buSzPts val="1100"/>
              <a:buFont typeface="Arial"/>
              <a:buNone/>
            </a:pPr>
            <a:r>
              <a:t/>
            </a:r>
            <a:endParaRPr sz="1200">
              <a:solidFill>
                <a:srgbClr val="0F066D"/>
              </a:solidFill>
              <a:latin typeface="Sarabun"/>
              <a:ea typeface="Sarabun"/>
              <a:cs typeface="Sarabun"/>
              <a:sym typeface="Sarabun"/>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rgbClr val="0F066D"/>
                </a:solidFill>
                <a:latin typeface="Sarabun"/>
                <a:ea typeface="Sarabun"/>
                <a:cs typeface="Sarabun"/>
                <a:sym typeface="Sarabun"/>
              </a:rPr>
              <a:t>Giúp xây dựng nền tảng kiến thức cho nhà nghiên cứu hoặc dự án; tăng cường hiểu biết về các lý thuyết, khái niệm, phương pháp và kỹ thuật liên quan đến lĩnh vực. </a:t>
            </a:r>
            <a:endParaRPr sz="1200">
              <a:solidFill>
                <a:srgbClr val="0F066D"/>
              </a:solidFill>
              <a:latin typeface="Sarabun"/>
              <a:ea typeface="Sarabun"/>
              <a:cs typeface="Sarabun"/>
              <a:sym typeface="Sarabun"/>
            </a:endParaRPr>
          </a:p>
          <a:p>
            <a:pPr indent="0" lvl="0" marL="0" rtl="0" algn="ctr">
              <a:spcBef>
                <a:spcPts val="0"/>
              </a:spcBef>
              <a:spcAft>
                <a:spcPts val="0"/>
              </a:spcAft>
              <a:buClr>
                <a:schemeClr val="dk1"/>
              </a:buClr>
              <a:buSzPts val="1100"/>
              <a:buFont typeface="Arial"/>
              <a:buNone/>
            </a:pPr>
            <a:r>
              <a:rPr lang="en" sz="1200">
                <a:solidFill>
                  <a:srgbClr val="0F066D"/>
                </a:solidFill>
                <a:latin typeface="Sarabun"/>
                <a:ea typeface="Sarabun"/>
                <a:cs typeface="Sarabun"/>
                <a:sym typeface="Sarabun"/>
              </a:rPr>
              <a:t>Giúp xác định phương pháp phù hợp, phân tích kết quả và hiểu rõ hơn về ý nghĩa của các khía cạnh vấn đề. </a:t>
            </a:r>
            <a:endParaRPr b="1" sz="1200">
              <a:solidFill>
                <a:srgbClr val="0F066D"/>
              </a:solidFill>
              <a:latin typeface="Sarabun"/>
              <a:ea typeface="Sarabun"/>
              <a:cs typeface="Sarabun"/>
              <a:sym typeface="Sarabun"/>
            </a:endParaRPr>
          </a:p>
          <a:p>
            <a:pPr indent="0" lvl="0" marL="0" rtl="0" algn="ctr">
              <a:spcBef>
                <a:spcPts val="0"/>
              </a:spcBef>
              <a:spcAft>
                <a:spcPts val="0"/>
              </a:spcAft>
              <a:buClr>
                <a:schemeClr val="dk1"/>
              </a:buClr>
              <a:buSzPts val="1100"/>
              <a:buFont typeface="Arial"/>
              <a:buNone/>
            </a:pPr>
            <a:r>
              <a:rPr lang="en" sz="1200">
                <a:solidFill>
                  <a:srgbClr val="0F066D"/>
                </a:solidFill>
                <a:latin typeface="Sarabun"/>
                <a:ea typeface="Sarabun"/>
                <a:cs typeface="Sarabun"/>
                <a:sym typeface="Sarabun"/>
              </a:rPr>
              <a:t>Đảm bảo tính khoa học và tin cậy của việc tìm hiểu vấn đề, bằng cách dựa trên các tài liệu đã được chứng thực và xác nhận.</a:t>
            </a:r>
            <a:endParaRPr sz="1200">
              <a:solidFill>
                <a:srgbClr val="0F066D"/>
              </a:solidFill>
              <a:latin typeface="Sarabun"/>
              <a:ea typeface="Sarabun"/>
              <a:cs typeface="Sarabun"/>
              <a:sym typeface="Sarabun"/>
            </a:endParaRPr>
          </a:p>
          <a:p>
            <a:pPr indent="0" lvl="0" marL="0" rtl="0" algn="ctr">
              <a:spcBef>
                <a:spcPts val="0"/>
              </a:spcBef>
              <a:spcAft>
                <a:spcPts val="0"/>
              </a:spcAft>
              <a:buClr>
                <a:schemeClr val="dk1"/>
              </a:buClr>
              <a:buSzPts val="1100"/>
              <a:buFont typeface="Arial"/>
              <a:buNone/>
            </a:pPr>
            <a:r>
              <a:rPr lang="en" sz="1200">
                <a:solidFill>
                  <a:srgbClr val="0F066D"/>
                </a:solidFill>
                <a:latin typeface="Sarabun"/>
                <a:ea typeface="Sarabun"/>
                <a:cs typeface="Sarabun"/>
                <a:sym typeface="Sarabun"/>
              </a:rPr>
              <a:t>Hạn chế và định hình phạm vi tìm hiểu: Giúp xác định rõ ràng về phạm vi, mục tiêu và giới hạn của việc khám phá miền ứng dụng.</a:t>
            </a:r>
            <a:endParaRPr b="1" sz="1200">
              <a:solidFill>
                <a:srgbClr val="0F066D"/>
              </a:solidFill>
              <a:latin typeface="Sarabun"/>
              <a:ea typeface="Sarabun"/>
              <a:cs typeface="Sarabun"/>
              <a:sym typeface="Sarabun"/>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2c8b43c3384_1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2c8b43c3384_1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2c8b43c3384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2c8b43c3384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216241d4a3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216241d4a3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2c8b43c3384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2c8b43c3384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2c8b43c3384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2c8b43c3384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24293167b9e_0_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24293167b9e_0_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600">
                <a:solidFill>
                  <a:srgbClr val="0F066D"/>
                </a:solidFill>
                <a:latin typeface="Sarabun"/>
                <a:ea typeface="Sarabun"/>
                <a:cs typeface="Sarabun"/>
                <a:sym typeface="Sarabun"/>
              </a:rPr>
              <a:t>Tài chính đóng vai trò vô cùng quan trọng</a:t>
            </a:r>
            <a:endParaRPr sz="1600">
              <a:solidFill>
                <a:srgbClr val="0F066D"/>
              </a:solidFill>
              <a:latin typeface="Sarabun"/>
              <a:ea typeface="Sarabun"/>
              <a:cs typeface="Sarabun"/>
              <a:sym typeface="Sarabun"/>
            </a:endParaRPr>
          </a:p>
          <a:p>
            <a:pPr indent="-323850" lvl="0" marL="457200" rtl="0" algn="l">
              <a:lnSpc>
                <a:spcPct val="115000"/>
              </a:lnSpc>
              <a:spcBef>
                <a:spcPts val="1200"/>
              </a:spcBef>
              <a:spcAft>
                <a:spcPts val="0"/>
              </a:spcAft>
              <a:buClr>
                <a:schemeClr val="dk1"/>
              </a:buClr>
              <a:buSzPts val="1500"/>
              <a:buChar char="●"/>
            </a:pPr>
            <a:r>
              <a:rPr lang="en" sz="1600">
                <a:solidFill>
                  <a:srgbClr val="0F066D"/>
                </a:solidFill>
                <a:latin typeface="Sarabun"/>
                <a:ea typeface="Sarabun"/>
                <a:cs typeface="Sarabun"/>
                <a:sym typeface="Sarabun"/>
              </a:rPr>
              <a:t>Trong hoạt động của trường</a:t>
            </a:r>
            <a:endParaRPr sz="1600">
              <a:solidFill>
                <a:srgbClr val="0F066D"/>
              </a:solidFill>
              <a:latin typeface="Sarabun"/>
              <a:ea typeface="Sarabun"/>
              <a:cs typeface="Sarabun"/>
              <a:sym typeface="Sarabun"/>
            </a:endParaRPr>
          </a:p>
          <a:p>
            <a:pPr indent="-323850" lvl="1" marL="914400" rtl="0" algn="l">
              <a:lnSpc>
                <a:spcPct val="115000"/>
              </a:lnSpc>
              <a:spcBef>
                <a:spcPts val="0"/>
              </a:spcBef>
              <a:spcAft>
                <a:spcPts val="0"/>
              </a:spcAft>
              <a:buClr>
                <a:schemeClr val="dk1"/>
              </a:buClr>
              <a:buSzPts val="1500"/>
              <a:buChar char="○"/>
            </a:pPr>
            <a:r>
              <a:rPr lang="en" sz="1600">
                <a:solidFill>
                  <a:srgbClr val="0F066D"/>
                </a:solidFill>
                <a:latin typeface="Sarabun"/>
                <a:ea typeface="Sarabun"/>
                <a:cs typeface="Sarabun"/>
                <a:sym typeface="Sarabun"/>
              </a:rPr>
              <a:t>Cung cấp, duy trì nguồn lực, cơ sở vật chất cần thiết: giảng viên, nhân viên quản lý, thư viện, phòng thí nghiệm, phòng học,…</a:t>
            </a:r>
            <a:endParaRPr sz="1600">
              <a:solidFill>
                <a:srgbClr val="0F066D"/>
              </a:solidFill>
              <a:latin typeface="Sarabun"/>
              <a:ea typeface="Sarabun"/>
              <a:cs typeface="Sarabun"/>
              <a:sym typeface="Sarabun"/>
            </a:endParaRPr>
          </a:p>
          <a:p>
            <a:pPr indent="-323850" lvl="0" marL="457200" rtl="0" algn="l">
              <a:lnSpc>
                <a:spcPct val="115000"/>
              </a:lnSpc>
              <a:spcBef>
                <a:spcPts val="0"/>
              </a:spcBef>
              <a:spcAft>
                <a:spcPts val="0"/>
              </a:spcAft>
              <a:buClr>
                <a:schemeClr val="dk1"/>
              </a:buClr>
              <a:buSzPts val="1500"/>
              <a:buChar char="●"/>
            </a:pPr>
            <a:r>
              <a:rPr lang="en" sz="1600">
                <a:solidFill>
                  <a:srgbClr val="0F066D"/>
                </a:solidFill>
                <a:latin typeface="Sarabun"/>
                <a:ea typeface="Sarabun"/>
                <a:cs typeface="Sarabun"/>
                <a:sym typeface="Sarabun"/>
              </a:rPr>
              <a:t>Trong đảm bảo tiếp cận giáo dục công bằng và chất lượng cho sinh viên.</a:t>
            </a:r>
            <a:endParaRPr sz="1600">
              <a:solidFill>
                <a:srgbClr val="0F066D"/>
              </a:solidFill>
              <a:latin typeface="Sarabun"/>
              <a:ea typeface="Sarabun"/>
              <a:cs typeface="Sarabun"/>
              <a:sym typeface="Sarabun"/>
            </a:endParaRPr>
          </a:p>
          <a:p>
            <a:pPr indent="-323850" lvl="1" marL="914400" rtl="0" algn="l">
              <a:lnSpc>
                <a:spcPct val="115000"/>
              </a:lnSpc>
              <a:spcBef>
                <a:spcPts val="0"/>
              </a:spcBef>
              <a:spcAft>
                <a:spcPts val="0"/>
              </a:spcAft>
              <a:buClr>
                <a:schemeClr val="dk1"/>
              </a:buClr>
              <a:buSzPts val="1500"/>
              <a:buChar char="○"/>
            </a:pPr>
            <a:r>
              <a:rPr lang="en" sz="1600">
                <a:solidFill>
                  <a:srgbClr val="0F066D"/>
                </a:solidFill>
                <a:latin typeface="Sarabun"/>
                <a:ea typeface="Sarabun"/>
                <a:cs typeface="Sarabun"/>
                <a:sym typeface="Sarabun"/>
              </a:rPr>
              <a:t>Quản lý học phí và các khoản hỗ trợ tài chính như học bổng và nợ học phí.</a:t>
            </a:r>
            <a:endParaRPr sz="1600">
              <a:solidFill>
                <a:srgbClr val="0F066D"/>
              </a:solidFill>
              <a:latin typeface="Sarabun"/>
              <a:ea typeface="Sarabun"/>
              <a:cs typeface="Sarabun"/>
              <a:sym typeface="Sarabun"/>
            </a:endParaRPr>
          </a:p>
          <a:p>
            <a:pPr indent="-323850" lvl="1" marL="914400" rtl="0" algn="l">
              <a:lnSpc>
                <a:spcPct val="115000"/>
              </a:lnSpc>
              <a:spcBef>
                <a:spcPts val="0"/>
              </a:spcBef>
              <a:spcAft>
                <a:spcPts val="0"/>
              </a:spcAft>
              <a:buClr>
                <a:schemeClr val="dk1"/>
              </a:buClr>
              <a:buSzPts val="1500"/>
              <a:buChar char="○"/>
            </a:pPr>
            <a:r>
              <a:rPr lang="en" sz="1600">
                <a:solidFill>
                  <a:srgbClr val="0F066D"/>
                </a:solidFill>
                <a:latin typeface="Sarabun"/>
                <a:ea typeface="Sarabun"/>
                <a:cs typeface="Sarabun"/>
                <a:sym typeface="Sarabun"/>
              </a:rPr>
              <a:t>Phát triển các chương trình học mới, nâng cấp phương pháp giảng dạy và cải thiện quy trình đánh giá chất lượng giáo dục.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c8b48a942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c8b48a942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c8b48a942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c8b48a942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763300"/>
            <a:ext cx="4528800" cy="2655900"/>
          </a:xfrm>
          <a:prstGeom prst="rect">
            <a:avLst/>
          </a:prstGeom>
        </p:spPr>
        <p:txBody>
          <a:bodyPr anchorCtr="0" anchor="b" bIns="91425" lIns="91425" spcFirstLastPara="1" rIns="91425" wrap="square" tIns="91425">
            <a:noAutofit/>
          </a:bodyPr>
          <a:lstStyle>
            <a:lvl1pPr lvl="0" algn="l">
              <a:lnSpc>
                <a:spcPct val="80000"/>
              </a:lnSpc>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612400"/>
            <a:ext cx="3949500" cy="475800"/>
          </a:xfrm>
          <a:prstGeom prst="rect">
            <a:avLst/>
          </a:prstGeom>
          <a:solidFill>
            <a:schemeClr val="accent1"/>
          </a:solidFill>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l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txBox="1"/>
          <p:nvPr>
            <p:ph hasCustomPrompt="1" type="title"/>
          </p:nvPr>
        </p:nvSpPr>
        <p:spPr>
          <a:xfrm>
            <a:off x="1549425" y="1154800"/>
            <a:ext cx="6045300" cy="15267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4" name="Google Shape;54;p11"/>
          <p:cNvSpPr txBox="1"/>
          <p:nvPr>
            <p:ph idx="1" type="subTitle"/>
          </p:nvPr>
        </p:nvSpPr>
        <p:spPr>
          <a:xfrm>
            <a:off x="1549425" y="2844650"/>
            <a:ext cx="6045300" cy="4971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lt2"/>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55" name="Google Shape;55;p11"/>
          <p:cNvGrpSpPr/>
          <p:nvPr/>
        </p:nvGrpSpPr>
        <p:grpSpPr>
          <a:xfrm>
            <a:off x="-1126400" y="-1670875"/>
            <a:ext cx="11392025" cy="8484500"/>
            <a:chOff x="-1126400" y="-1670875"/>
            <a:chExt cx="11392025" cy="8484500"/>
          </a:xfrm>
        </p:grpSpPr>
        <p:sp>
          <p:nvSpPr>
            <p:cNvPr id="56" name="Google Shape;56;p11"/>
            <p:cNvSpPr/>
            <p:nvPr/>
          </p:nvSpPr>
          <p:spPr>
            <a:xfrm flipH="1">
              <a:off x="-1126400" y="42642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57" name="Google Shape;57;p11"/>
            <p:cNvSpPr/>
            <p:nvPr/>
          </p:nvSpPr>
          <p:spPr>
            <a:xfrm flipH="1">
              <a:off x="7716225" y="-1670875"/>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8" name="Shape 5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BODY_1">
    <p:spTree>
      <p:nvGrpSpPr>
        <p:cNvPr id="59" name="Shape 59"/>
        <p:cNvGrpSpPr/>
        <p:nvPr/>
      </p:nvGrpSpPr>
      <p:grpSpPr>
        <a:xfrm>
          <a:off x="0" y="0"/>
          <a:ext cx="0" cy="0"/>
          <a:chOff x="0" y="0"/>
          <a:chExt cx="0" cy="0"/>
        </a:xfrm>
      </p:grpSpPr>
      <p:sp>
        <p:nvSpPr>
          <p:cNvPr id="60" name="Google Shape;6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1" name="Google Shape;61;p13"/>
          <p:cNvSpPr txBox="1"/>
          <p:nvPr>
            <p:ph idx="1" type="body"/>
          </p:nvPr>
        </p:nvSpPr>
        <p:spPr>
          <a:xfrm>
            <a:off x="720000" y="1215739"/>
            <a:ext cx="7704000" cy="3388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62" name="Google Shape;62;p13"/>
          <p:cNvGrpSpPr/>
          <p:nvPr/>
        </p:nvGrpSpPr>
        <p:grpSpPr>
          <a:xfrm flipH="1">
            <a:off x="-1618500" y="-1799750"/>
            <a:ext cx="12223900" cy="8906275"/>
            <a:chOff x="-1618500" y="-1799750"/>
            <a:chExt cx="12223900" cy="8906275"/>
          </a:xfrm>
        </p:grpSpPr>
        <p:sp>
          <p:nvSpPr>
            <p:cNvPr id="63" name="Google Shape;63;p13"/>
            <p:cNvSpPr/>
            <p:nvPr/>
          </p:nvSpPr>
          <p:spPr>
            <a:xfrm flipH="1">
              <a:off x="-1618500" y="45571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64" name="Google Shape;64;p13"/>
            <p:cNvSpPr/>
            <p:nvPr/>
          </p:nvSpPr>
          <p:spPr>
            <a:xfrm flipH="1">
              <a:off x="80560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5" name="Shape 65"/>
        <p:cNvGrpSpPr/>
        <p:nvPr/>
      </p:nvGrpSpPr>
      <p:grpSpPr>
        <a:xfrm>
          <a:off x="0" y="0"/>
          <a:ext cx="0" cy="0"/>
          <a:chOff x="0" y="0"/>
          <a:chExt cx="0" cy="0"/>
        </a:xfrm>
      </p:grpSpPr>
      <p:sp>
        <p:nvSpPr>
          <p:cNvPr id="66" name="Google Shape;66;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 name="Google Shape;67;p14"/>
          <p:cNvSpPr txBox="1"/>
          <p:nvPr>
            <p:ph hasCustomPrompt="1" idx="2" type="title"/>
          </p:nvPr>
        </p:nvSpPr>
        <p:spPr>
          <a:xfrm>
            <a:off x="1842279" y="1318876"/>
            <a:ext cx="734700" cy="7347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4"/>
          <p:cNvSpPr txBox="1"/>
          <p:nvPr>
            <p:ph hasCustomPrompt="1" idx="3" type="title"/>
          </p:nvPr>
        </p:nvSpPr>
        <p:spPr>
          <a:xfrm>
            <a:off x="1842279" y="3090849"/>
            <a:ext cx="734700" cy="7509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4"/>
          <p:cNvSpPr txBox="1"/>
          <p:nvPr>
            <p:ph hasCustomPrompt="1" idx="4" type="title"/>
          </p:nvPr>
        </p:nvSpPr>
        <p:spPr>
          <a:xfrm>
            <a:off x="4204654" y="1318876"/>
            <a:ext cx="734700" cy="7347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4"/>
          <p:cNvSpPr txBox="1"/>
          <p:nvPr>
            <p:ph hasCustomPrompt="1" idx="5" type="title"/>
          </p:nvPr>
        </p:nvSpPr>
        <p:spPr>
          <a:xfrm>
            <a:off x="4204654" y="3090849"/>
            <a:ext cx="734700" cy="7509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4"/>
          <p:cNvSpPr txBox="1"/>
          <p:nvPr>
            <p:ph hasCustomPrompt="1" idx="6" type="title"/>
          </p:nvPr>
        </p:nvSpPr>
        <p:spPr>
          <a:xfrm>
            <a:off x="6567029" y="1318876"/>
            <a:ext cx="734700" cy="7347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4"/>
          <p:cNvSpPr txBox="1"/>
          <p:nvPr>
            <p:ph hasCustomPrompt="1" idx="7" type="title"/>
          </p:nvPr>
        </p:nvSpPr>
        <p:spPr>
          <a:xfrm>
            <a:off x="6567029" y="3090849"/>
            <a:ext cx="734700" cy="7509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4"/>
          <p:cNvSpPr txBox="1"/>
          <p:nvPr>
            <p:ph idx="1" type="subTitle"/>
          </p:nvPr>
        </p:nvSpPr>
        <p:spPr>
          <a:xfrm>
            <a:off x="1252025" y="2064875"/>
            <a:ext cx="19152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Figtree Black"/>
              <a:buNone/>
              <a:defRPr sz="22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74" name="Google Shape;74;p14"/>
          <p:cNvSpPr txBox="1"/>
          <p:nvPr>
            <p:ph idx="8" type="subTitle"/>
          </p:nvPr>
        </p:nvSpPr>
        <p:spPr>
          <a:xfrm>
            <a:off x="3614400" y="2064875"/>
            <a:ext cx="19152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Figtree Black"/>
              <a:buNone/>
              <a:defRPr sz="22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75" name="Google Shape;75;p14"/>
          <p:cNvSpPr txBox="1"/>
          <p:nvPr>
            <p:ph idx="9" type="subTitle"/>
          </p:nvPr>
        </p:nvSpPr>
        <p:spPr>
          <a:xfrm>
            <a:off x="5976775" y="2064875"/>
            <a:ext cx="19152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Figtree Black"/>
              <a:buNone/>
              <a:defRPr sz="22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76" name="Google Shape;76;p14"/>
          <p:cNvSpPr txBox="1"/>
          <p:nvPr>
            <p:ph idx="13" type="subTitle"/>
          </p:nvPr>
        </p:nvSpPr>
        <p:spPr>
          <a:xfrm>
            <a:off x="1252025" y="3853100"/>
            <a:ext cx="19152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Figtree Black"/>
              <a:buNone/>
              <a:defRPr sz="22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77" name="Google Shape;77;p14"/>
          <p:cNvSpPr txBox="1"/>
          <p:nvPr>
            <p:ph idx="14" type="subTitle"/>
          </p:nvPr>
        </p:nvSpPr>
        <p:spPr>
          <a:xfrm>
            <a:off x="3614400" y="3853100"/>
            <a:ext cx="19152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Figtree Black"/>
              <a:buNone/>
              <a:defRPr sz="22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78" name="Google Shape;78;p14"/>
          <p:cNvSpPr txBox="1"/>
          <p:nvPr>
            <p:ph idx="15" type="subTitle"/>
          </p:nvPr>
        </p:nvSpPr>
        <p:spPr>
          <a:xfrm>
            <a:off x="5976775" y="3853100"/>
            <a:ext cx="1915200" cy="75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Figtree Black"/>
              <a:buNone/>
              <a:defRPr sz="2200">
                <a:solidFill>
                  <a:schemeClr val="dk1"/>
                </a:solidFill>
                <a:latin typeface="Figtree Black"/>
                <a:ea typeface="Figtree Black"/>
                <a:cs typeface="Figtree Black"/>
                <a:sym typeface="Figtree Black"/>
              </a:defRPr>
            </a:lvl1pPr>
            <a:lvl2pPr lvl="1"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grpSp>
        <p:nvGrpSpPr>
          <p:cNvPr id="79" name="Google Shape;79;p14"/>
          <p:cNvGrpSpPr/>
          <p:nvPr/>
        </p:nvGrpSpPr>
        <p:grpSpPr>
          <a:xfrm>
            <a:off x="-1618500" y="-1799750"/>
            <a:ext cx="12223900" cy="8906275"/>
            <a:chOff x="-1618500" y="-1799750"/>
            <a:chExt cx="12223900" cy="8906275"/>
          </a:xfrm>
        </p:grpSpPr>
        <p:sp>
          <p:nvSpPr>
            <p:cNvPr id="80" name="Google Shape;80;p14"/>
            <p:cNvSpPr/>
            <p:nvPr/>
          </p:nvSpPr>
          <p:spPr>
            <a:xfrm>
              <a:off x="8056000" y="45571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81" name="Google Shape;81;p14"/>
            <p:cNvSpPr/>
            <p:nvPr/>
          </p:nvSpPr>
          <p:spPr>
            <a:xfrm>
              <a:off x="-16185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2" name="Shape 82"/>
        <p:cNvGrpSpPr/>
        <p:nvPr/>
      </p:nvGrpSpPr>
      <p:grpSpPr>
        <a:xfrm>
          <a:off x="0" y="0"/>
          <a:ext cx="0" cy="0"/>
          <a:chOff x="0" y="0"/>
          <a:chExt cx="0" cy="0"/>
        </a:xfrm>
      </p:grpSpPr>
      <p:sp>
        <p:nvSpPr>
          <p:cNvPr id="83" name="Google Shape;8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 name="Google Shape;84;p15"/>
          <p:cNvSpPr txBox="1"/>
          <p:nvPr>
            <p:ph idx="1" type="subTitle"/>
          </p:nvPr>
        </p:nvSpPr>
        <p:spPr>
          <a:xfrm>
            <a:off x="937625" y="3026000"/>
            <a:ext cx="2175300" cy="15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5" name="Google Shape;85;p15"/>
          <p:cNvSpPr txBox="1"/>
          <p:nvPr>
            <p:ph idx="2" type="subTitle"/>
          </p:nvPr>
        </p:nvSpPr>
        <p:spPr>
          <a:xfrm>
            <a:off x="3484347" y="3026000"/>
            <a:ext cx="2175300" cy="15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 name="Google Shape;86;p15"/>
          <p:cNvSpPr txBox="1"/>
          <p:nvPr>
            <p:ph idx="3" type="subTitle"/>
          </p:nvPr>
        </p:nvSpPr>
        <p:spPr>
          <a:xfrm>
            <a:off x="6031075" y="3026000"/>
            <a:ext cx="2175300" cy="157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7" name="Google Shape;87;p15"/>
          <p:cNvSpPr txBox="1"/>
          <p:nvPr>
            <p:ph idx="4" type="subTitle"/>
          </p:nvPr>
        </p:nvSpPr>
        <p:spPr>
          <a:xfrm>
            <a:off x="937625" y="2549001"/>
            <a:ext cx="2175300" cy="477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88" name="Google Shape;88;p15"/>
          <p:cNvSpPr txBox="1"/>
          <p:nvPr>
            <p:ph idx="5" type="subTitle"/>
          </p:nvPr>
        </p:nvSpPr>
        <p:spPr>
          <a:xfrm>
            <a:off x="3484350" y="2549001"/>
            <a:ext cx="2175300" cy="477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89" name="Google Shape;89;p15"/>
          <p:cNvSpPr txBox="1"/>
          <p:nvPr>
            <p:ph idx="6" type="subTitle"/>
          </p:nvPr>
        </p:nvSpPr>
        <p:spPr>
          <a:xfrm>
            <a:off x="6031075" y="2549001"/>
            <a:ext cx="2175300" cy="477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grpSp>
        <p:nvGrpSpPr>
          <p:cNvPr id="90" name="Google Shape;90;p15"/>
          <p:cNvGrpSpPr/>
          <p:nvPr/>
        </p:nvGrpSpPr>
        <p:grpSpPr>
          <a:xfrm>
            <a:off x="-1618500" y="-1799750"/>
            <a:ext cx="12223900" cy="8906275"/>
            <a:chOff x="-1618500" y="-1799750"/>
            <a:chExt cx="12223900" cy="8906275"/>
          </a:xfrm>
        </p:grpSpPr>
        <p:sp>
          <p:nvSpPr>
            <p:cNvPr id="91" name="Google Shape;91;p15"/>
            <p:cNvSpPr/>
            <p:nvPr/>
          </p:nvSpPr>
          <p:spPr>
            <a:xfrm>
              <a:off x="8056000" y="45571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92" name="Google Shape;92;p15"/>
            <p:cNvSpPr/>
            <p:nvPr/>
          </p:nvSpPr>
          <p:spPr>
            <a:xfrm>
              <a:off x="-16185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3" name="Shape 93"/>
        <p:cNvGrpSpPr/>
        <p:nvPr/>
      </p:nvGrpSpPr>
      <p:grpSpPr>
        <a:xfrm>
          <a:off x="0" y="0"/>
          <a:ext cx="0" cy="0"/>
          <a:chOff x="0" y="0"/>
          <a:chExt cx="0" cy="0"/>
        </a:xfrm>
      </p:grpSpPr>
      <p:sp>
        <p:nvSpPr>
          <p:cNvPr id="94" name="Google Shape;9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5" name="Google Shape;95;p16"/>
          <p:cNvSpPr txBox="1"/>
          <p:nvPr>
            <p:ph idx="1" type="subTitle"/>
          </p:nvPr>
        </p:nvSpPr>
        <p:spPr>
          <a:xfrm>
            <a:off x="1612949" y="19013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6" name="Google Shape;96;p16"/>
          <p:cNvSpPr txBox="1"/>
          <p:nvPr>
            <p:ph idx="2" type="subTitle"/>
          </p:nvPr>
        </p:nvSpPr>
        <p:spPr>
          <a:xfrm>
            <a:off x="5613001" y="19013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7" name="Google Shape;97;p16"/>
          <p:cNvSpPr txBox="1"/>
          <p:nvPr>
            <p:ph idx="3" type="subTitle"/>
          </p:nvPr>
        </p:nvSpPr>
        <p:spPr>
          <a:xfrm>
            <a:off x="1612949" y="35653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8" name="Google Shape;98;p16"/>
          <p:cNvSpPr txBox="1"/>
          <p:nvPr>
            <p:ph idx="4" type="subTitle"/>
          </p:nvPr>
        </p:nvSpPr>
        <p:spPr>
          <a:xfrm>
            <a:off x="5613001" y="35653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 name="Google Shape;99;p16"/>
          <p:cNvSpPr txBox="1"/>
          <p:nvPr>
            <p:ph idx="5" type="subTitle"/>
          </p:nvPr>
        </p:nvSpPr>
        <p:spPr>
          <a:xfrm>
            <a:off x="1612950" y="128730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100" name="Google Shape;100;p16"/>
          <p:cNvSpPr txBox="1"/>
          <p:nvPr>
            <p:ph idx="6" type="subTitle"/>
          </p:nvPr>
        </p:nvSpPr>
        <p:spPr>
          <a:xfrm>
            <a:off x="1612950" y="2951325"/>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101" name="Google Shape;101;p16"/>
          <p:cNvSpPr txBox="1"/>
          <p:nvPr>
            <p:ph idx="7" type="subTitle"/>
          </p:nvPr>
        </p:nvSpPr>
        <p:spPr>
          <a:xfrm>
            <a:off x="5612975" y="128730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102" name="Google Shape;102;p16"/>
          <p:cNvSpPr txBox="1"/>
          <p:nvPr>
            <p:ph idx="8" type="subTitle"/>
          </p:nvPr>
        </p:nvSpPr>
        <p:spPr>
          <a:xfrm>
            <a:off x="5612975" y="2951325"/>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grpSp>
        <p:nvGrpSpPr>
          <p:cNvPr id="103" name="Google Shape;103;p16"/>
          <p:cNvGrpSpPr/>
          <p:nvPr/>
        </p:nvGrpSpPr>
        <p:grpSpPr>
          <a:xfrm>
            <a:off x="-1618500" y="-1799750"/>
            <a:ext cx="12223900" cy="8906275"/>
            <a:chOff x="-1618500" y="-1799750"/>
            <a:chExt cx="12223900" cy="8906275"/>
          </a:xfrm>
        </p:grpSpPr>
        <p:sp>
          <p:nvSpPr>
            <p:cNvPr id="104" name="Google Shape;104;p16"/>
            <p:cNvSpPr/>
            <p:nvPr/>
          </p:nvSpPr>
          <p:spPr>
            <a:xfrm flipH="1">
              <a:off x="-1618500" y="45571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105" name="Google Shape;105;p16"/>
            <p:cNvSpPr/>
            <p:nvPr/>
          </p:nvSpPr>
          <p:spPr>
            <a:xfrm flipH="1">
              <a:off x="80560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6" name="Shape 106"/>
        <p:cNvGrpSpPr/>
        <p:nvPr/>
      </p:nvGrpSpPr>
      <p:grpSpPr>
        <a:xfrm>
          <a:off x="0" y="0"/>
          <a:ext cx="0" cy="0"/>
          <a:chOff x="0" y="0"/>
          <a:chExt cx="0" cy="0"/>
        </a:xfrm>
      </p:grpSpPr>
      <p:sp>
        <p:nvSpPr>
          <p:cNvPr id="107" name="Google Shape;107;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8" name="Google Shape;108;p17"/>
          <p:cNvSpPr txBox="1"/>
          <p:nvPr>
            <p:ph idx="1" type="subTitle"/>
          </p:nvPr>
        </p:nvSpPr>
        <p:spPr>
          <a:xfrm>
            <a:off x="700125" y="1849575"/>
            <a:ext cx="2509200" cy="9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17"/>
          <p:cNvSpPr txBox="1"/>
          <p:nvPr>
            <p:ph idx="2" type="subTitle"/>
          </p:nvPr>
        </p:nvSpPr>
        <p:spPr>
          <a:xfrm>
            <a:off x="3310868" y="1849583"/>
            <a:ext cx="2509200" cy="9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0" name="Google Shape;110;p17"/>
          <p:cNvSpPr txBox="1"/>
          <p:nvPr>
            <p:ph idx="3" type="subTitle"/>
          </p:nvPr>
        </p:nvSpPr>
        <p:spPr>
          <a:xfrm>
            <a:off x="700125" y="3520975"/>
            <a:ext cx="2509200" cy="9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1" name="Google Shape;111;p17"/>
          <p:cNvSpPr txBox="1"/>
          <p:nvPr>
            <p:ph idx="4" type="subTitle"/>
          </p:nvPr>
        </p:nvSpPr>
        <p:spPr>
          <a:xfrm>
            <a:off x="3310868" y="3520975"/>
            <a:ext cx="2509200" cy="9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2" name="Google Shape;112;p17"/>
          <p:cNvSpPr txBox="1"/>
          <p:nvPr>
            <p:ph idx="5" type="subTitle"/>
          </p:nvPr>
        </p:nvSpPr>
        <p:spPr>
          <a:xfrm>
            <a:off x="5921580" y="1849583"/>
            <a:ext cx="2509200" cy="9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 name="Google Shape;113;p17"/>
          <p:cNvSpPr txBox="1"/>
          <p:nvPr>
            <p:ph idx="6" type="subTitle"/>
          </p:nvPr>
        </p:nvSpPr>
        <p:spPr>
          <a:xfrm>
            <a:off x="5921580" y="3520975"/>
            <a:ext cx="2509200" cy="9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4" name="Google Shape;114;p17"/>
          <p:cNvSpPr txBox="1"/>
          <p:nvPr>
            <p:ph idx="7" type="subTitle"/>
          </p:nvPr>
        </p:nvSpPr>
        <p:spPr>
          <a:xfrm>
            <a:off x="700125" y="1088425"/>
            <a:ext cx="2509200" cy="76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115" name="Google Shape;115;p17"/>
          <p:cNvSpPr txBox="1"/>
          <p:nvPr>
            <p:ph idx="8" type="subTitle"/>
          </p:nvPr>
        </p:nvSpPr>
        <p:spPr>
          <a:xfrm>
            <a:off x="3310860" y="1088425"/>
            <a:ext cx="2509200" cy="76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116" name="Google Shape;116;p17"/>
          <p:cNvSpPr txBox="1"/>
          <p:nvPr>
            <p:ph idx="9" type="subTitle"/>
          </p:nvPr>
        </p:nvSpPr>
        <p:spPr>
          <a:xfrm>
            <a:off x="5921580" y="1088425"/>
            <a:ext cx="2509200" cy="76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117" name="Google Shape;117;p17"/>
          <p:cNvSpPr txBox="1"/>
          <p:nvPr>
            <p:ph idx="13" type="subTitle"/>
          </p:nvPr>
        </p:nvSpPr>
        <p:spPr>
          <a:xfrm>
            <a:off x="700125" y="2756775"/>
            <a:ext cx="2509200" cy="76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118" name="Google Shape;118;p17"/>
          <p:cNvSpPr txBox="1"/>
          <p:nvPr>
            <p:ph idx="14" type="subTitle"/>
          </p:nvPr>
        </p:nvSpPr>
        <p:spPr>
          <a:xfrm>
            <a:off x="3310860" y="2756775"/>
            <a:ext cx="2509200" cy="76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sp>
        <p:nvSpPr>
          <p:cNvPr id="119" name="Google Shape;119;p17"/>
          <p:cNvSpPr txBox="1"/>
          <p:nvPr>
            <p:ph idx="15" type="subTitle"/>
          </p:nvPr>
        </p:nvSpPr>
        <p:spPr>
          <a:xfrm>
            <a:off x="5921580" y="2756775"/>
            <a:ext cx="2509200" cy="764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2pPr>
            <a:lvl3pPr lvl="2"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3pPr>
            <a:lvl4pPr lvl="3"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4pPr>
            <a:lvl5pPr lvl="4"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5pPr>
            <a:lvl6pPr lvl="5"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6pPr>
            <a:lvl7pPr lvl="6"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7pPr>
            <a:lvl8pPr lvl="7"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8pPr>
            <a:lvl9pPr lvl="8" rtl="0" algn="ctr">
              <a:lnSpc>
                <a:spcPct val="100000"/>
              </a:lnSpc>
              <a:spcBef>
                <a:spcPts val="0"/>
              </a:spcBef>
              <a:spcAft>
                <a:spcPts val="0"/>
              </a:spcAft>
              <a:buSzPts val="2200"/>
              <a:buFont typeface="Figtree Black"/>
              <a:buNone/>
              <a:defRPr sz="2200">
                <a:latin typeface="Figtree Black"/>
                <a:ea typeface="Figtree Black"/>
                <a:cs typeface="Figtree Black"/>
                <a:sym typeface="Figtree Black"/>
              </a:defRPr>
            </a:lvl9pPr>
          </a:lstStyle>
          <a:p/>
        </p:txBody>
      </p:sp>
      <p:grpSp>
        <p:nvGrpSpPr>
          <p:cNvPr id="120" name="Google Shape;120;p17"/>
          <p:cNvGrpSpPr/>
          <p:nvPr/>
        </p:nvGrpSpPr>
        <p:grpSpPr>
          <a:xfrm>
            <a:off x="-1291225" y="-2009900"/>
            <a:ext cx="11726450" cy="2549400"/>
            <a:chOff x="-1291225" y="-2009900"/>
            <a:chExt cx="11726450" cy="2549400"/>
          </a:xfrm>
        </p:grpSpPr>
        <p:sp>
          <p:nvSpPr>
            <p:cNvPr id="121" name="Google Shape;121;p17"/>
            <p:cNvSpPr/>
            <p:nvPr/>
          </p:nvSpPr>
          <p:spPr>
            <a:xfrm flipH="1">
              <a:off x="-1291225" y="-2009900"/>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122" name="Google Shape;122;p17"/>
            <p:cNvSpPr/>
            <p:nvPr/>
          </p:nvSpPr>
          <p:spPr>
            <a:xfrm flipH="1">
              <a:off x="7885825" y="-200990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23" name="Shape 123"/>
        <p:cNvGrpSpPr/>
        <p:nvPr/>
      </p:nvGrpSpPr>
      <p:grpSpPr>
        <a:xfrm>
          <a:off x="0" y="0"/>
          <a:ext cx="0" cy="0"/>
          <a:chOff x="0" y="0"/>
          <a:chExt cx="0" cy="0"/>
        </a:xfrm>
      </p:grpSpPr>
      <p:sp>
        <p:nvSpPr>
          <p:cNvPr id="124" name="Google Shape;124;p18"/>
          <p:cNvSpPr txBox="1"/>
          <p:nvPr>
            <p:ph hasCustomPrompt="1" type="title"/>
          </p:nvPr>
        </p:nvSpPr>
        <p:spPr>
          <a:xfrm>
            <a:off x="713213" y="2025121"/>
            <a:ext cx="3492600" cy="768900"/>
          </a:xfrm>
          <a:prstGeom prst="rect">
            <a:avLst/>
          </a:prstGeom>
          <a:noFill/>
        </p:spPr>
        <p:txBody>
          <a:bodyPr anchorCtr="0" anchor="b" bIns="91425" lIns="91425" spcFirstLastPara="1" rIns="91425" wrap="square" tIns="91425">
            <a:noAutofit/>
          </a:bodyPr>
          <a:lstStyle>
            <a:lvl1pPr lvl="0" rtl="0" algn="l">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5" name="Google Shape;125;p18"/>
          <p:cNvSpPr txBox="1"/>
          <p:nvPr>
            <p:ph idx="1" type="subTitle"/>
          </p:nvPr>
        </p:nvSpPr>
        <p:spPr>
          <a:xfrm>
            <a:off x="713225" y="2799770"/>
            <a:ext cx="3492600" cy="31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26" name="Google Shape;126;p18"/>
          <p:cNvSpPr txBox="1"/>
          <p:nvPr>
            <p:ph hasCustomPrompt="1" idx="2" type="title"/>
          </p:nvPr>
        </p:nvSpPr>
        <p:spPr>
          <a:xfrm>
            <a:off x="713225" y="702685"/>
            <a:ext cx="3492600" cy="768900"/>
          </a:xfrm>
          <a:prstGeom prst="rect">
            <a:avLst/>
          </a:prstGeom>
          <a:noFill/>
        </p:spPr>
        <p:txBody>
          <a:bodyPr anchorCtr="0" anchor="b" bIns="91425" lIns="91425" spcFirstLastPara="1" rIns="91425" wrap="square" tIns="91425">
            <a:noAutofit/>
          </a:bodyPr>
          <a:lstStyle>
            <a:lvl1pPr lvl="0" rtl="0" algn="l">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7" name="Google Shape;127;p18"/>
          <p:cNvSpPr txBox="1"/>
          <p:nvPr>
            <p:ph idx="3" type="subTitle"/>
          </p:nvPr>
        </p:nvSpPr>
        <p:spPr>
          <a:xfrm>
            <a:off x="713225" y="1477624"/>
            <a:ext cx="3492600" cy="31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28" name="Google Shape;128;p18"/>
          <p:cNvSpPr txBox="1"/>
          <p:nvPr>
            <p:ph hasCustomPrompt="1" idx="4" type="title"/>
          </p:nvPr>
        </p:nvSpPr>
        <p:spPr>
          <a:xfrm>
            <a:off x="713213" y="3347271"/>
            <a:ext cx="3492600" cy="768900"/>
          </a:xfrm>
          <a:prstGeom prst="rect">
            <a:avLst/>
          </a:prstGeom>
          <a:noFill/>
        </p:spPr>
        <p:txBody>
          <a:bodyPr anchorCtr="0" anchor="b" bIns="91425" lIns="91425" spcFirstLastPara="1" rIns="91425" wrap="square" tIns="91425">
            <a:noAutofit/>
          </a:bodyPr>
          <a:lstStyle>
            <a:lvl1pPr lvl="0" rtl="0" algn="l">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9" name="Google Shape;129;p18"/>
          <p:cNvSpPr txBox="1"/>
          <p:nvPr>
            <p:ph idx="5" type="subTitle"/>
          </p:nvPr>
        </p:nvSpPr>
        <p:spPr>
          <a:xfrm>
            <a:off x="713225" y="4121920"/>
            <a:ext cx="3492600" cy="31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grpSp>
        <p:nvGrpSpPr>
          <p:cNvPr id="130" name="Google Shape;130;p18"/>
          <p:cNvGrpSpPr/>
          <p:nvPr/>
        </p:nvGrpSpPr>
        <p:grpSpPr>
          <a:xfrm>
            <a:off x="3406950" y="-1934425"/>
            <a:ext cx="6861050" cy="9087825"/>
            <a:chOff x="3406950" y="-1934425"/>
            <a:chExt cx="6861050" cy="9087825"/>
          </a:xfrm>
        </p:grpSpPr>
        <p:sp>
          <p:nvSpPr>
            <p:cNvPr id="131" name="Google Shape;131;p18"/>
            <p:cNvSpPr/>
            <p:nvPr/>
          </p:nvSpPr>
          <p:spPr>
            <a:xfrm>
              <a:off x="3406950" y="-19344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132" name="Google Shape;132;p18"/>
            <p:cNvSpPr/>
            <p:nvPr/>
          </p:nvSpPr>
          <p:spPr>
            <a:xfrm>
              <a:off x="7718600" y="460400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33" name="Shape 133"/>
        <p:cNvGrpSpPr/>
        <p:nvPr/>
      </p:nvGrpSpPr>
      <p:grpSpPr>
        <a:xfrm>
          <a:off x="0" y="0"/>
          <a:ext cx="0" cy="0"/>
          <a:chOff x="0" y="0"/>
          <a:chExt cx="0" cy="0"/>
        </a:xfrm>
      </p:grpSpPr>
      <p:sp>
        <p:nvSpPr>
          <p:cNvPr id="134" name="Google Shape;134;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135" name="Google Shape;135;p19"/>
          <p:cNvGrpSpPr/>
          <p:nvPr/>
        </p:nvGrpSpPr>
        <p:grpSpPr>
          <a:xfrm>
            <a:off x="-1618500" y="-1799750"/>
            <a:ext cx="12223900" cy="8906275"/>
            <a:chOff x="-1618500" y="-1799750"/>
            <a:chExt cx="12223900" cy="8906275"/>
          </a:xfrm>
        </p:grpSpPr>
        <p:sp>
          <p:nvSpPr>
            <p:cNvPr id="136" name="Google Shape;136;p19"/>
            <p:cNvSpPr/>
            <p:nvPr/>
          </p:nvSpPr>
          <p:spPr>
            <a:xfrm>
              <a:off x="8056000" y="45571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137" name="Google Shape;137;p19"/>
            <p:cNvSpPr/>
            <p:nvPr/>
          </p:nvSpPr>
          <p:spPr>
            <a:xfrm>
              <a:off x="-16185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38" name="Shape 138"/>
        <p:cNvGrpSpPr/>
        <p:nvPr/>
      </p:nvGrpSpPr>
      <p:grpSpPr>
        <a:xfrm>
          <a:off x="0" y="0"/>
          <a:ext cx="0" cy="0"/>
          <a:chOff x="0" y="0"/>
          <a:chExt cx="0" cy="0"/>
        </a:xfrm>
      </p:grpSpPr>
      <p:sp>
        <p:nvSpPr>
          <p:cNvPr id="139" name="Google Shape;139;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140" name="Google Shape;140;p20"/>
          <p:cNvGrpSpPr/>
          <p:nvPr/>
        </p:nvGrpSpPr>
        <p:grpSpPr>
          <a:xfrm>
            <a:off x="-1618500" y="-1799750"/>
            <a:ext cx="12223900" cy="8906275"/>
            <a:chOff x="-1618500" y="-1799750"/>
            <a:chExt cx="12223900" cy="8906275"/>
          </a:xfrm>
        </p:grpSpPr>
        <p:sp>
          <p:nvSpPr>
            <p:cNvPr id="141" name="Google Shape;141;p20"/>
            <p:cNvSpPr/>
            <p:nvPr/>
          </p:nvSpPr>
          <p:spPr>
            <a:xfrm flipH="1">
              <a:off x="-1618500" y="45571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142" name="Google Shape;142;p20"/>
            <p:cNvSpPr/>
            <p:nvPr/>
          </p:nvSpPr>
          <p:spPr>
            <a:xfrm flipH="1">
              <a:off x="80560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4047175" y="2504625"/>
            <a:ext cx="4383600" cy="8418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7411975" y="1403275"/>
            <a:ext cx="1018800" cy="10188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5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p:nvPr/>
        </p:nvSpPr>
        <p:spPr>
          <a:xfrm>
            <a:off x="7472500" y="448647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43" name="Shape 143"/>
        <p:cNvGrpSpPr/>
        <p:nvPr/>
      </p:nvGrpSpPr>
      <p:grpSpPr>
        <a:xfrm>
          <a:off x="0" y="0"/>
          <a:ext cx="0" cy="0"/>
          <a:chOff x="0" y="0"/>
          <a:chExt cx="0" cy="0"/>
        </a:xfrm>
      </p:grpSpPr>
      <p:sp>
        <p:nvSpPr>
          <p:cNvPr id="144" name="Google Shape;144;p21"/>
          <p:cNvSpPr txBox="1"/>
          <p:nvPr>
            <p:ph type="title"/>
          </p:nvPr>
        </p:nvSpPr>
        <p:spPr>
          <a:xfrm>
            <a:off x="713271" y="369575"/>
            <a:ext cx="4076700" cy="13014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200"/>
              <a:buNone/>
              <a:defRPr sz="7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5" name="Google Shape;145;p21"/>
          <p:cNvSpPr txBox="1"/>
          <p:nvPr>
            <p:ph idx="1" type="subTitle"/>
          </p:nvPr>
        </p:nvSpPr>
        <p:spPr>
          <a:xfrm>
            <a:off x="713225" y="1532625"/>
            <a:ext cx="40767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6" name="Google Shape;146;p21"/>
          <p:cNvSpPr txBox="1"/>
          <p:nvPr/>
        </p:nvSpPr>
        <p:spPr>
          <a:xfrm>
            <a:off x="713225" y="3352300"/>
            <a:ext cx="4353600" cy="815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Sarabun"/>
                <a:ea typeface="Sarabun"/>
                <a:cs typeface="Sarabun"/>
                <a:sym typeface="Sarabun"/>
              </a:rPr>
              <a:t>CREDITS:</a:t>
            </a:r>
            <a:r>
              <a:rPr lang="en" sz="1200">
                <a:solidFill>
                  <a:schemeClr val="dk1"/>
                </a:solidFill>
                <a:latin typeface="Sarabun"/>
                <a:ea typeface="Sarabun"/>
                <a:cs typeface="Sarabun"/>
                <a:sym typeface="Sarabun"/>
              </a:rPr>
              <a:t> This presentation template was created by </a:t>
            </a:r>
            <a:r>
              <a:rPr b="1" lang="en" sz="1200" u="sng">
                <a:solidFill>
                  <a:schemeClr val="dk1"/>
                </a:solidFill>
                <a:latin typeface="Sarabun"/>
                <a:ea typeface="Sarabun"/>
                <a:cs typeface="Sarabun"/>
                <a:sym typeface="Sarabun"/>
                <a:hlinkClick r:id="rId2">
                  <a:extLst>
                    <a:ext uri="{A12FA001-AC4F-418D-AE19-62706E023703}">
                      <ahyp:hlinkClr val="tx"/>
                    </a:ext>
                  </a:extLst>
                </a:hlinkClick>
              </a:rPr>
              <a:t>Slidesgo</a:t>
            </a:r>
            <a:r>
              <a:rPr lang="en" sz="1200">
                <a:solidFill>
                  <a:schemeClr val="dk1"/>
                </a:solidFill>
                <a:latin typeface="Sarabun"/>
                <a:ea typeface="Sarabun"/>
                <a:cs typeface="Sarabun"/>
                <a:sym typeface="Sarabun"/>
              </a:rPr>
              <a:t>, and includes icons by </a:t>
            </a:r>
            <a:r>
              <a:rPr b="1" lang="en" sz="1200" u="sng">
                <a:solidFill>
                  <a:schemeClr val="dk1"/>
                </a:solidFill>
                <a:latin typeface="Sarabun"/>
                <a:ea typeface="Sarabun"/>
                <a:cs typeface="Sarabun"/>
                <a:sym typeface="Sarabun"/>
                <a:hlinkClick r:id="rId3">
                  <a:extLst>
                    <a:ext uri="{A12FA001-AC4F-418D-AE19-62706E023703}">
                      <ahyp:hlinkClr val="tx"/>
                    </a:ext>
                  </a:extLst>
                </a:hlinkClick>
              </a:rPr>
              <a:t>Flaticon</a:t>
            </a:r>
            <a:r>
              <a:rPr lang="en" sz="1200">
                <a:solidFill>
                  <a:schemeClr val="dk1"/>
                </a:solidFill>
                <a:latin typeface="Sarabun"/>
                <a:ea typeface="Sarabun"/>
                <a:cs typeface="Sarabun"/>
                <a:sym typeface="Sarabun"/>
              </a:rPr>
              <a:t>, infographics &amp; images by </a:t>
            </a:r>
            <a:r>
              <a:rPr b="1" lang="en" sz="1200" u="sng">
                <a:solidFill>
                  <a:schemeClr val="dk1"/>
                </a:solidFill>
                <a:latin typeface="Sarabun"/>
                <a:ea typeface="Sarabun"/>
                <a:cs typeface="Sarabun"/>
                <a:sym typeface="Sarabun"/>
                <a:hlinkClick r:id="rId4">
                  <a:extLst>
                    <a:ext uri="{A12FA001-AC4F-418D-AE19-62706E023703}">
                      <ahyp:hlinkClr val="tx"/>
                    </a:ext>
                  </a:extLst>
                </a:hlinkClick>
              </a:rPr>
              <a:t>Freepik</a:t>
            </a:r>
            <a:r>
              <a:rPr lang="en" sz="1200">
                <a:solidFill>
                  <a:schemeClr val="dk1"/>
                </a:solidFill>
                <a:latin typeface="Sarabun"/>
                <a:ea typeface="Sarabun"/>
                <a:cs typeface="Sarabun"/>
                <a:sym typeface="Sarabun"/>
              </a:rPr>
              <a:t> </a:t>
            </a:r>
            <a:r>
              <a:rPr lang="en" sz="1200">
                <a:solidFill>
                  <a:schemeClr val="dk1"/>
                </a:solidFill>
                <a:latin typeface="Sarabun"/>
                <a:ea typeface="Sarabun"/>
                <a:cs typeface="Sarabun"/>
                <a:sym typeface="Sarabun"/>
              </a:rPr>
              <a:t>and illustrations by </a:t>
            </a:r>
            <a:r>
              <a:rPr b="1" lang="en" sz="1200" u="sng">
                <a:solidFill>
                  <a:schemeClr val="dk1"/>
                </a:solidFill>
                <a:latin typeface="Sarabun"/>
                <a:ea typeface="Sarabun"/>
                <a:cs typeface="Sarabun"/>
                <a:sym typeface="Sarabun"/>
                <a:hlinkClick r:id="rId5">
                  <a:extLst>
                    <a:ext uri="{A12FA001-AC4F-418D-AE19-62706E023703}">
                      <ahyp:hlinkClr val="tx"/>
                    </a:ext>
                  </a:extLst>
                </a:hlinkClick>
              </a:rPr>
              <a:t>Storyset</a:t>
            </a:r>
            <a:endParaRPr b="1" sz="1200" u="sng">
              <a:solidFill>
                <a:schemeClr val="dk1"/>
              </a:solidFill>
              <a:latin typeface="Sarabun"/>
              <a:ea typeface="Sarabun"/>
              <a:cs typeface="Sarabun"/>
              <a:sym typeface="Sarabun"/>
            </a:endParaRPr>
          </a:p>
        </p:txBody>
      </p:sp>
      <p:grpSp>
        <p:nvGrpSpPr>
          <p:cNvPr id="147" name="Google Shape;147;p21"/>
          <p:cNvGrpSpPr/>
          <p:nvPr/>
        </p:nvGrpSpPr>
        <p:grpSpPr>
          <a:xfrm>
            <a:off x="-1618500" y="-1799750"/>
            <a:ext cx="6751200" cy="9129475"/>
            <a:chOff x="-1618500" y="-1799750"/>
            <a:chExt cx="6751200" cy="9129475"/>
          </a:xfrm>
        </p:grpSpPr>
        <p:sp>
          <p:nvSpPr>
            <p:cNvPr id="148" name="Google Shape;148;p21"/>
            <p:cNvSpPr/>
            <p:nvPr/>
          </p:nvSpPr>
          <p:spPr>
            <a:xfrm>
              <a:off x="2583300" y="47803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149" name="Google Shape;149;p21"/>
            <p:cNvSpPr/>
            <p:nvPr/>
          </p:nvSpPr>
          <p:spPr>
            <a:xfrm>
              <a:off x="-16185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50" name="Shape 150"/>
        <p:cNvGrpSpPr/>
        <p:nvPr/>
      </p:nvGrpSpPr>
      <p:grpSpPr>
        <a:xfrm>
          <a:off x="0" y="0"/>
          <a:ext cx="0" cy="0"/>
          <a:chOff x="0" y="0"/>
          <a:chExt cx="0" cy="0"/>
        </a:xfrm>
      </p:grpSpPr>
      <p:grpSp>
        <p:nvGrpSpPr>
          <p:cNvPr id="151" name="Google Shape;151;p22"/>
          <p:cNvGrpSpPr/>
          <p:nvPr/>
        </p:nvGrpSpPr>
        <p:grpSpPr>
          <a:xfrm>
            <a:off x="-1618500" y="-1799750"/>
            <a:ext cx="12223900" cy="8906275"/>
            <a:chOff x="-1618500" y="-1799750"/>
            <a:chExt cx="12223900" cy="8906275"/>
          </a:xfrm>
        </p:grpSpPr>
        <p:sp>
          <p:nvSpPr>
            <p:cNvPr id="152" name="Google Shape;152;p22"/>
            <p:cNvSpPr/>
            <p:nvPr/>
          </p:nvSpPr>
          <p:spPr>
            <a:xfrm>
              <a:off x="8056000" y="45571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153" name="Google Shape;153;p22"/>
            <p:cNvSpPr/>
            <p:nvPr/>
          </p:nvSpPr>
          <p:spPr>
            <a:xfrm>
              <a:off x="-16185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54" name="Shape 154"/>
        <p:cNvGrpSpPr/>
        <p:nvPr/>
      </p:nvGrpSpPr>
      <p:grpSpPr>
        <a:xfrm>
          <a:off x="0" y="0"/>
          <a:ext cx="0" cy="0"/>
          <a:chOff x="0" y="0"/>
          <a:chExt cx="0" cy="0"/>
        </a:xfrm>
      </p:grpSpPr>
      <p:grpSp>
        <p:nvGrpSpPr>
          <p:cNvPr id="155" name="Google Shape;155;p23"/>
          <p:cNvGrpSpPr/>
          <p:nvPr/>
        </p:nvGrpSpPr>
        <p:grpSpPr>
          <a:xfrm>
            <a:off x="-1419325" y="-1799750"/>
            <a:ext cx="12024725" cy="8753950"/>
            <a:chOff x="-1419325" y="-1799750"/>
            <a:chExt cx="12024725" cy="8753950"/>
          </a:xfrm>
        </p:grpSpPr>
        <p:sp>
          <p:nvSpPr>
            <p:cNvPr id="156" name="Google Shape;156;p23"/>
            <p:cNvSpPr/>
            <p:nvPr/>
          </p:nvSpPr>
          <p:spPr>
            <a:xfrm flipH="1">
              <a:off x="-1419325" y="4404800"/>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157" name="Google Shape;157;p23"/>
            <p:cNvSpPr/>
            <p:nvPr/>
          </p:nvSpPr>
          <p:spPr>
            <a:xfrm flipH="1">
              <a:off x="80560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 name="Google Shape;17;p4"/>
          <p:cNvSpPr txBox="1"/>
          <p:nvPr>
            <p:ph idx="1" type="body"/>
          </p:nvPr>
        </p:nvSpPr>
        <p:spPr>
          <a:xfrm>
            <a:off x="720000" y="1215743"/>
            <a:ext cx="7704000" cy="1284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18" name="Google Shape;18;p4"/>
          <p:cNvGrpSpPr/>
          <p:nvPr/>
        </p:nvGrpSpPr>
        <p:grpSpPr>
          <a:xfrm>
            <a:off x="-1618500" y="-1799750"/>
            <a:ext cx="12223900" cy="8906275"/>
            <a:chOff x="-1618500" y="-1799750"/>
            <a:chExt cx="12223900" cy="8906275"/>
          </a:xfrm>
        </p:grpSpPr>
        <p:sp>
          <p:nvSpPr>
            <p:cNvPr id="19" name="Google Shape;19;p4"/>
            <p:cNvSpPr/>
            <p:nvPr/>
          </p:nvSpPr>
          <p:spPr>
            <a:xfrm flipH="1">
              <a:off x="-1618500" y="45571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20" name="Google Shape;20;p4"/>
            <p:cNvSpPr/>
            <p:nvPr/>
          </p:nvSpPr>
          <p:spPr>
            <a:xfrm flipH="1">
              <a:off x="8056000" y="-179975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 name="Google Shape;23;p5"/>
          <p:cNvSpPr txBox="1"/>
          <p:nvPr>
            <p:ph idx="1" type="subTitle"/>
          </p:nvPr>
        </p:nvSpPr>
        <p:spPr>
          <a:xfrm>
            <a:off x="4841429" y="2983275"/>
            <a:ext cx="3044400" cy="133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 name="Google Shape;24;p5"/>
          <p:cNvSpPr txBox="1"/>
          <p:nvPr>
            <p:ph idx="2" type="subTitle"/>
          </p:nvPr>
        </p:nvSpPr>
        <p:spPr>
          <a:xfrm>
            <a:off x="1258175" y="2983275"/>
            <a:ext cx="3044400" cy="133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 name="Google Shape;25;p5"/>
          <p:cNvSpPr txBox="1"/>
          <p:nvPr>
            <p:ph idx="3" type="subTitle"/>
          </p:nvPr>
        </p:nvSpPr>
        <p:spPr>
          <a:xfrm>
            <a:off x="1258175" y="2498775"/>
            <a:ext cx="30444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6" name="Google Shape;26;p5"/>
          <p:cNvSpPr txBox="1"/>
          <p:nvPr>
            <p:ph idx="4" type="subTitle"/>
          </p:nvPr>
        </p:nvSpPr>
        <p:spPr>
          <a:xfrm>
            <a:off x="4841435" y="2498775"/>
            <a:ext cx="3044400" cy="48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Figtree Black"/>
              <a:buNone/>
              <a:defRPr sz="2200">
                <a:solidFill>
                  <a:schemeClr val="dk1"/>
                </a:solidFill>
                <a:latin typeface="Figtree Black"/>
                <a:ea typeface="Figtree Black"/>
                <a:cs typeface="Figtree Black"/>
                <a:sym typeface="Figtree Black"/>
              </a:defRPr>
            </a:lvl1pPr>
            <a:lvl2pPr lvl="1"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00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grpSp>
        <p:nvGrpSpPr>
          <p:cNvPr id="27" name="Google Shape;27;p5"/>
          <p:cNvGrpSpPr/>
          <p:nvPr/>
        </p:nvGrpSpPr>
        <p:grpSpPr>
          <a:xfrm>
            <a:off x="-1291225" y="-2009900"/>
            <a:ext cx="11726450" cy="2549400"/>
            <a:chOff x="-1291225" y="-2009900"/>
            <a:chExt cx="11726450" cy="2549400"/>
          </a:xfrm>
        </p:grpSpPr>
        <p:sp>
          <p:nvSpPr>
            <p:cNvPr id="28" name="Google Shape;28;p5"/>
            <p:cNvSpPr/>
            <p:nvPr/>
          </p:nvSpPr>
          <p:spPr>
            <a:xfrm flipH="1">
              <a:off x="-1291225" y="-2009900"/>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29" name="Google Shape;29;p5"/>
            <p:cNvSpPr/>
            <p:nvPr/>
          </p:nvSpPr>
          <p:spPr>
            <a:xfrm flipH="1">
              <a:off x="7885825" y="-200990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32" name="Google Shape;32;p6"/>
          <p:cNvGrpSpPr/>
          <p:nvPr/>
        </p:nvGrpSpPr>
        <p:grpSpPr>
          <a:xfrm>
            <a:off x="-1291225" y="-2009900"/>
            <a:ext cx="11726450" cy="2549400"/>
            <a:chOff x="-1291225" y="-2009900"/>
            <a:chExt cx="11726450" cy="2549400"/>
          </a:xfrm>
        </p:grpSpPr>
        <p:sp>
          <p:nvSpPr>
            <p:cNvPr id="33" name="Google Shape;33;p6"/>
            <p:cNvSpPr/>
            <p:nvPr/>
          </p:nvSpPr>
          <p:spPr>
            <a:xfrm flipH="1">
              <a:off x="-1291225" y="-2009900"/>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34" name="Google Shape;34;p6"/>
            <p:cNvSpPr/>
            <p:nvPr/>
          </p:nvSpPr>
          <p:spPr>
            <a:xfrm flipH="1">
              <a:off x="7885825" y="-200990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7"/>
          <p:cNvSpPr txBox="1"/>
          <p:nvPr>
            <p:ph idx="1" type="subTitle"/>
          </p:nvPr>
        </p:nvSpPr>
        <p:spPr>
          <a:xfrm>
            <a:off x="713225" y="1835500"/>
            <a:ext cx="43869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37" name="Google Shape;37;p7"/>
          <p:cNvSpPr/>
          <p:nvPr>
            <p:ph idx="2" type="pic"/>
          </p:nvPr>
        </p:nvSpPr>
        <p:spPr>
          <a:xfrm>
            <a:off x="5617150" y="0"/>
            <a:ext cx="3526800" cy="5143500"/>
          </a:xfrm>
          <a:prstGeom prst="rect">
            <a:avLst/>
          </a:prstGeom>
          <a:noFill/>
          <a:ln>
            <a:noFill/>
          </a:ln>
        </p:spPr>
      </p:sp>
      <p:sp>
        <p:nvSpPr>
          <p:cNvPr id="38" name="Google Shape;38;p7"/>
          <p:cNvSpPr txBox="1"/>
          <p:nvPr>
            <p:ph type="title"/>
          </p:nvPr>
        </p:nvSpPr>
        <p:spPr>
          <a:xfrm>
            <a:off x="720000" y="1009700"/>
            <a:ext cx="4386900" cy="657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1596300" y="1307100"/>
            <a:ext cx="5951400" cy="25293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41" name="Google Shape;41;p8"/>
          <p:cNvGrpSpPr/>
          <p:nvPr/>
        </p:nvGrpSpPr>
        <p:grpSpPr>
          <a:xfrm>
            <a:off x="-1126400" y="-1670875"/>
            <a:ext cx="11392025" cy="8484500"/>
            <a:chOff x="-1126400" y="-1670875"/>
            <a:chExt cx="11392025" cy="8484500"/>
          </a:xfrm>
        </p:grpSpPr>
        <p:sp>
          <p:nvSpPr>
            <p:cNvPr id="42" name="Google Shape;42;p8"/>
            <p:cNvSpPr/>
            <p:nvPr/>
          </p:nvSpPr>
          <p:spPr>
            <a:xfrm flipH="1">
              <a:off x="-1126400" y="42642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43" name="Google Shape;43;p8"/>
            <p:cNvSpPr/>
            <p:nvPr/>
          </p:nvSpPr>
          <p:spPr>
            <a:xfrm flipH="1">
              <a:off x="7716225" y="-1670875"/>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txBox="1"/>
          <p:nvPr>
            <p:ph type="title"/>
          </p:nvPr>
        </p:nvSpPr>
        <p:spPr>
          <a:xfrm>
            <a:off x="2135550" y="1189100"/>
            <a:ext cx="4872900" cy="19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6" name="Google Shape;4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47" name="Google Shape;47;p9"/>
          <p:cNvGrpSpPr/>
          <p:nvPr/>
        </p:nvGrpSpPr>
        <p:grpSpPr>
          <a:xfrm flipH="1">
            <a:off x="-1126400" y="-1670875"/>
            <a:ext cx="11392025" cy="8484500"/>
            <a:chOff x="-1126400" y="-1670875"/>
            <a:chExt cx="11392025" cy="8484500"/>
          </a:xfrm>
        </p:grpSpPr>
        <p:sp>
          <p:nvSpPr>
            <p:cNvPr id="48" name="Google Shape;48;p9"/>
            <p:cNvSpPr/>
            <p:nvPr/>
          </p:nvSpPr>
          <p:spPr>
            <a:xfrm flipH="1">
              <a:off x="-1126400" y="4264225"/>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49" name="Google Shape;49;p9"/>
            <p:cNvSpPr/>
            <p:nvPr/>
          </p:nvSpPr>
          <p:spPr>
            <a:xfrm flipH="1">
              <a:off x="7716225" y="-1670875"/>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200"/>
              <a:buFont typeface="Figtree Black"/>
              <a:buNone/>
              <a:defRPr sz="3200">
                <a:solidFill>
                  <a:schemeClr val="dk1"/>
                </a:solidFill>
                <a:latin typeface="Figtree Black"/>
                <a:ea typeface="Figtree Black"/>
                <a:cs typeface="Figtree Black"/>
                <a:sym typeface="Figtree Black"/>
              </a:defRPr>
            </a:lvl1pPr>
            <a:lvl2pPr lvl="1" rtl="0" algn="ctr">
              <a:spcBef>
                <a:spcPts val="0"/>
              </a:spcBef>
              <a:spcAft>
                <a:spcPts val="0"/>
              </a:spcAft>
              <a:buClr>
                <a:schemeClr val="dk1"/>
              </a:buClr>
              <a:buSzPts val="3200"/>
              <a:buFont typeface="Figtree Black"/>
              <a:buNone/>
              <a:defRPr sz="3200">
                <a:solidFill>
                  <a:schemeClr val="dk1"/>
                </a:solidFill>
                <a:latin typeface="Figtree Black"/>
                <a:ea typeface="Figtree Black"/>
                <a:cs typeface="Figtree Black"/>
                <a:sym typeface="Figtree Black"/>
              </a:defRPr>
            </a:lvl2pPr>
            <a:lvl3pPr lvl="2" rtl="0" algn="ctr">
              <a:spcBef>
                <a:spcPts val="0"/>
              </a:spcBef>
              <a:spcAft>
                <a:spcPts val="0"/>
              </a:spcAft>
              <a:buClr>
                <a:schemeClr val="dk1"/>
              </a:buClr>
              <a:buSzPts val="3200"/>
              <a:buFont typeface="Figtree Black"/>
              <a:buNone/>
              <a:defRPr sz="3200">
                <a:solidFill>
                  <a:schemeClr val="dk1"/>
                </a:solidFill>
                <a:latin typeface="Figtree Black"/>
                <a:ea typeface="Figtree Black"/>
                <a:cs typeface="Figtree Black"/>
                <a:sym typeface="Figtree Black"/>
              </a:defRPr>
            </a:lvl3pPr>
            <a:lvl4pPr lvl="3" rtl="0" algn="ctr">
              <a:spcBef>
                <a:spcPts val="0"/>
              </a:spcBef>
              <a:spcAft>
                <a:spcPts val="0"/>
              </a:spcAft>
              <a:buClr>
                <a:schemeClr val="dk1"/>
              </a:buClr>
              <a:buSzPts val="3200"/>
              <a:buFont typeface="Figtree Black"/>
              <a:buNone/>
              <a:defRPr sz="3200">
                <a:solidFill>
                  <a:schemeClr val="dk1"/>
                </a:solidFill>
                <a:latin typeface="Figtree Black"/>
                <a:ea typeface="Figtree Black"/>
                <a:cs typeface="Figtree Black"/>
                <a:sym typeface="Figtree Black"/>
              </a:defRPr>
            </a:lvl4pPr>
            <a:lvl5pPr lvl="4" rtl="0" algn="ctr">
              <a:spcBef>
                <a:spcPts val="0"/>
              </a:spcBef>
              <a:spcAft>
                <a:spcPts val="0"/>
              </a:spcAft>
              <a:buClr>
                <a:schemeClr val="dk1"/>
              </a:buClr>
              <a:buSzPts val="3200"/>
              <a:buFont typeface="Figtree Black"/>
              <a:buNone/>
              <a:defRPr sz="3200">
                <a:solidFill>
                  <a:schemeClr val="dk1"/>
                </a:solidFill>
                <a:latin typeface="Figtree Black"/>
                <a:ea typeface="Figtree Black"/>
                <a:cs typeface="Figtree Black"/>
                <a:sym typeface="Figtree Black"/>
              </a:defRPr>
            </a:lvl5pPr>
            <a:lvl6pPr lvl="5" rtl="0" algn="ctr">
              <a:spcBef>
                <a:spcPts val="0"/>
              </a:spcBef>
              <a:spcAft>
                <a:spcPts val="0"/>
              </a:spcAft>
              <a:buClr>
                <a:schemeClr val="dk1"/>
              </a:buClr>
              <a:buSzPts val="3200"/>
              <a:buFont typeface="Figtree Black"/>
              <a:buNone/>
              <a:defRPr sz="3200">
                <a:solidFill>
                  <a:schemeClr val="dk1"/>
                </a:solidFill>
                <a:latin typeface="Figtree Black"/>
                <a:ea typeface="Figtree Black"/>
                <a:cs typeface="Figtree Black"/>
                <a:sym typeface="Figtree Black"/>
              </a:defRPr>
            </a:lvl6pPr>
            <a:lvl7pPr lvl="6" rtl="0" algn="ctr">
              <a:spcBef>
                <a:spcPts val="0"/>
              </a:spcBef>
              <a:spcAft>
                <a:spcPts val="0"/>
              </a:spcAft>
              <a:buClr>
                <a:schemeClr val="dk1"/>
              </a:buClr>
              <a:buSzPts val="3200"/>
              <a:buFont typeface="Figtree Black"/>
              <a:buNone/>
              <a:defRPr sz="3200">
                <a:solidFill>
                  <a:schemeClr val="dk1"/>
                </a:solidFill>
                <a:latin typeface="Figtree Black"/>
                <a:ea typeface="Figtree Black"/>
                <a:cs typeface="Figtree Black"/>
                <a:sym typeface="Figtree Black"/>
              </a:defRPr>
            </a:lvl7pPr>
            <a:lvl8pPr lvl="7" rtl="0" algn="ctr">
              <a:spcBef>
                <a:spcPts val="0"/>
              </a:spcBef>
              <a:spcAft>
                <a:spcPts val="0"/>
              </a:spcAft>
              <a:buClr>
                <a:schemeClr val="dk1"/>
              </a:buClr>
              <a:buSzPts val="3200"/>
              <a:buFont typeface="Figtree Black"/>
              <a:buNone/>
              <a:defRPr sz="3200">
                <a:solidFill>
                  <a:schemeClr val="dk1"/>
                </a:solidFill>
                <a:latin typeface="Figtree Black"/>
                <a:ea typeface="Figtree Black"/>
                <a:cs typeface="Figtree Black"/>
                <a:sym typeface="Figtree Black"/>
              </a:defRPr>
            </a:lvl8pPr>
            <a:lvl9pPr lvl="8" rtl="0" algn="ctr">
              <a:spcBef>
                <a:spcPts val="0"/>
              </a:spcBef>
              <a:spcAft>
                <a:spcPts val="0"/>
              </a:spcAft>
              <a:buClr>
                <a:schemeClr val="dk1"/>
              </a:buClr>
              <a:buSzPts val="3200"/>
              <a:buFont typeface="Figtree Black"/>
              <a:buNone/>
              <a:defRPr sz="3200">
                <a:solidFill>
                  <a:schemeClr val="dk1"/>
                </a:solidFill>
                <a:latin typeface="Figtree Black"/>
                <a:ea typeface="Figtree Black"/>
                <a:cs typeface="Figtree Black"/>
                <a:sym typeface="Figtree Black"/>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Sarabun"/>
              <a:buChar char="●"/>
              <a:defRPr sz="1200">
                <a:solidFill>
                  <a:schemeClr val="dk1"/>
                </a:solidFill>
                <a:latin typeface="Sarabun"/>
                <a:ea typeface="Sarabun"/>
                <a:cs typeface="Sarabun"/>
                <a:sym typeface="Sarabun"/>
              </a:defRPr>
            </a:lvl1pPr>
            <a:lvl2pPr indent="-304800" lvl="1" marL="914400">
              <a:lnSpc>
                <a:spcPct val="100000"/>
              </a:lnSpc>
              <a:spcBef>
                <a:spcPts val="0"/>
              </a:spcBef>
              <a:spcAft>
                <a:spcPts val="0"/>
              </a:spcAft>
              <a:buClr>
                <a:schemeClr val="dk1"/>
              </a:buClr>
              <a:buSzPts val="1200"/>
              <a:buFont typeface="Sarabun"/>
              <a:buChar char="○"/>
              <a:defRPr sz="1200">
                <a:solidFill>
                  <a:schemeClr val="dk1"/>
                </a:solidFill>
                <a:latin typeface="Sarabun"/>
                <a:ea typeface="Sarabun"/>
                <a:cs typeface="Sarabun"/>
                <a:sym typeface="Sarabun"/>
              </a:defRPr>
            </a:lvl2pPr>
            <a:lvl3pPr indent="-304800" lvl="2" marL="1371600">
              <a:lnSpc>
                <a:spcPct val="100000"/>
              </a:lnSpc>
              <a:spcBef>
                <a:spcPts val="0"/>
              </a:spcBef>
              <a:spcAft>
                <a:spcPts val="0"/>
              </a:spcAft>
              <a:buClr>
                <a:schemeClr val="dk1"/>
              </a:buClr>
              <a:buSzPts val="1200"/>
              <a:buFont typeface="Sarabun"/>
              <a:buChar char="■"/>
              <a:defRPr sz="1200">
                <a:solidFill>
                  <a:schemeClr val="dk1"/>
                </a:solidFill>
                <a:latin typeface="Sarabun"/>
                <a:ea typeface="Sarabun"/>
                <a:cs typeface="Sarabun"/>
                <a:sym typeface="Sarabun"/>
              </a:defRPr>
            </a:lvl3pPr>
            <a:lvl4pPr indent="-304800" lvl="3" marL="1828800">
              <a:lnSpc>
                <a:spcPct val="100000"/>
              </a:lnSpc>
              <a:spcBef>
                <a:spcPts val="0"/>
              </a:spcBef>
              <a:spcAft>
                <a:spcPts val="0"/>
              </a:spcAft>
              <a:buClr>
                <a:schemeClr val="dk1"/>
              </a:buClr>
              <a:buSzPts val="1200"/>
              <a:buFont typeface="Sarabun"/>
              <a:buChar char="●"/>
              <a:defRPr sz="1200">
                <a:solidFill>
                  <a:schemeClr val="dk1"/>
                </a:solidFill>
                <a:latin typeface="Sarabun"/>
                <a:ea typeface="Sarabun"/>
                <a:cs typeface="Sarabun"/>
                <a:sym typeface="Sarabun"/>
              </a:defRPr>
            </a:lvl4pPr>
            <a:lvl5pPr indent="-304800" lvl="4" marL="2286000">
              <a:lnSpc>
                <a:spcPct val="100000"/>
              </a:lnSpc>
              <a:spcBef>
                <a:spcPts val="0"/>
              </a:spcBef>
              <a:spcAft>
                <a:spcPts val="0"/>
              </a:spcAft>
              <a:buClr>
                <a:schemeClr val="dk1"/>
              </a:buClr>
              <a:buSzPts val="1200"/>
              <a:buFont typeface="Sarabun"/>
              <a:buChar char="○"/>
              <a:defRPr sz="1200">
                <a:solidFill>
                  <a:schemeClr val="dk1"/>
                </a:solidFill>
                <a:latin typeface="Sarabun"/>
                <a:ea typeface="Sarabun"/>
                <a:cs typeface="Sarabun"/>
                <a:sym typeface="Sarabun"/>
              </a:defRPr>
            </a:lvl5pPr>
            <a:lvl6pPr indent="-304800" lvl="5" marL="2743200">
              <a:lnSpc>
                <a:spcPct val="100000"/>
              </a:lnSpc>
              <a:spcBef>
                <a:spcPts val="0"/>
              </a:spcBef>
              <a:spcAft>
                <a:spcPts val="0"/>
              </a:spcAft>
              <a:buClr>
                <a:schemeClr val="dk1"/>
              </a:buClr>
              <a:buSzPts val="1200"/>
              <a:buFont typeface="Sarabun"/>
              <a:buChar char="■"/>
              <a:defRPr sz="1200">
                <a:solidFill>
                  <a:schemeClr val="dk1"/>
                </a:solidFill>
                <a:latin typeface="Sarabun"/>
                <a:ea typeface="Sarabun"/>
                <a:cs typeface="Sarabun"/>
                <a:sym typeface="Sarabun"/>
              </a:defRPr>
            </a:lvl6pPr>
            <a:lvl7pPr indent="-304800" lvl="6" marL="3200400">
              <a:lnSpc>
                <a:spcPct val="100000"/>
              </a:lnSpc>
              <a:spcBef>
                <a:spcPts val="0"/>
              </a:spcBef>
              <a:spcAft>
                <a:spcPts val="0"/>
              </a:spcAft>
              <a:buClr>
                <a:schemeClr val="dk1"/>
              </a:buClr>
              <a:buSzPts val="1200"/>
              <a:buFont typeface="Sarabun"/>
              <a:buChar char="●"/>
              <a:defRPr sz="1200">
                <a:solidFill>
                  <a:schemeClr val="dk1"/>
                </a:solidFill>
                <a:latin typeface="Sarabun"/>
                <a:ea typeface="Sarabun"/>
                <a:cs typeface="Sarabun"/>
                <a:sym typeface="Sarabun"/>
              </a:defRPr>
            </a:lvl7pPr>
            <a:lvl8pPr indent="-304800" lvl="7" marL="3657600">
              <a:lnSpc>
                <a:spcPct val="100000"/>
              </a:lnSpc>
              <a:spcBef>
                <a:spcPts val="0"/>
              </a:spcBef>
              <a:spcAft>
                <a:spcPts val="0"/>
              </a:spcAft>
              <a:buClr>
                <a:schemeClr val="dk1"/>
              </a:buClr>
              <a:buSzPts val="1200"/>
              <a:buFont typeface="Sarabun"/>
              <a:buChar char="○"/>
              <a:defRPr sz="1200">
                <a:solidFill>
                  <a:schemeClr val="dk1"/>
                </a:solidFill>
                <a:latin typeface="Sarabun"/>
                <a:ea typeface="Sarabun"/>
                <a:cs typeface="Sarabun"/>
                <a:sym typeface="Sarabun"/>
              </a:defRPr>
            </a:lvl8pPr>
            <a:lvl9pPr indent="-304800" lvl="8" marL="4114800">
              <a:lnSpc>
                <a:spcPct val="100000"/>
              </a:lnSpc>
              <a:spcBef>
                <a:spcPts val="0"/>
              </a:spcBef>
              <a:spcAft>
                <a:spcPts val="0"/>
              </a:spcAft>
              <a:buClr>
                <a:schemeClr val="dk1"/>
              </a:buClr>
              <a:buSzPts val="1200"/>
              <a:buFont typeface="Sarabun"/>
              <a:buChar char="■"/>
              <a:defRPr sz="1200">
                <a:solidFill>
                  <a:schemeClr val="dk1"/>
                </a:solidFill>
                <a:latin typeface="Sarabun"/>
                <a:ea typeface="Sarabun"/>
                <a:cs typeface="Sarabun"/>
                <a:sym typeface="Sarabu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image" Target="../media/image1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image" Target="../media/image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 Id="rId3"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 Id="rId3"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 Id="rId3"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ctrTitle"/>
          </p:nvPr>
        </p:nvSpPr>
        <p:spPr>
          <a:xfrm>
            <a:off x="380325" y="1703375"/>
            <a:ext cx="4745400" cy="224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latin typeface="League Spartan"/>
                <a:ea typeface="League Spartan"/>
                <a:cs typeface="League Spartan"/>
                <a:sym typeface="League Spartan"/>
              </a:rPr>
              <a:t>Tài liệu Đặc tả yêu cầu</a:t>
            </a:r>
            <a:endParaRPr b="1" sz="3000">
              <a:latin typeface="League Spartan"/>
              <a:ea typeface="League Spartan"/>
              <a:cs typeface="League Spartan"/>
              <a:sym typeface="League Spartan"/>
            </a:endParaRPr>
          </a:p>
          <a:p>
            <a:pPr indent="0" lvl="0" marL="0" rtl="0" algn="ctr">
              <a:spcBef>
                <a:spcPts val="0"/>
              </a:spcBef>
              <a:spcAft>
                <a:spcPts val="0"/>
              </a:spcAft>
              <a:buNone/>
            </a:pPr>
            <a:r>
              <a:t/>
            </a:r>
            <a:endParaRPr b="1" sz="3000">
              <a:solidFill>
                <a:schemeClr val="accent2"/>
              </a:solidFill>
              <a:latin typeface="League Spartan"/>
              <a:ea typeface="League Spartan"/>
              <a:cs typeface="League Spartan"/>
              <a:sym typeface="League Spartan"/>
            </a:endParaRPr>
          </a:p>
          <a:p>
            <a:pPr indent="0" lvl="0" marL="0" rtl="0" algn="ctr">
              <a:spcBef>
                <a:spcPts val="0"/>
              </a:spcBef>
              <a:spcAft>
                <a:spcPts val="0"/>
              </a:spcAft>
              <a:buNone/>
            </a:pPr>
            <a:r>
              <a:rPr b="1" lang="en" sz="3000">
                <a:solidFill>
                  <a:srgbClr val="014F93"/>
                </a:solidFill>
                <a:latin typeface="League Spartan"/>
                <a:ea typeface="League Spartan"/>
                <a:cs typeface="League Spartan"/>
                <a:sym typeface="League Spartan"/>
              </a:rPr>
              <a:t>Hệ thống Quản lý Tài chính </a:t>
            </a:r>
            <a:br>
              <a:rPr b="1" lang="en" sz="3000">
                <a:solidFill>
                  <a:srgbClr val="014F93"/>
                </a:solidFill>
                <a:latin typeface="League Spartan"/>
                <a:ea typeface="League Spartan"/>
                <a:cs typeface="League Spartan"/>
                <a:sym typeface="League Spartan"/>
              </a:rPr>
            </a:br>
            <a:r>
              <a:rPr b="1" lang="en" sz="3000">
                <a:solidFill>
                  <a:srgbClr val="014F93"/>
                </a:solidFill>
                <a:latin typeface="League Spartan"/>
                <a:ea typeface="League Spartan"/>
                <a:cs typeface="League Spartan"/>
                <a:sym typeface="League Spartan"/>
              </a:rPr>
              <a:t>Trường Đại học Công nghệ</a:t>
            </a:r>
            <a:r>
              <a:rPr b="1" lang="en" sz="3000">
                <a:latin typeface="League Spartan"/>
                <a:ea typeface="League Spartan"/>
                <a:cs typeface="League Spartan"/>
                <a:sym typeface="League Spartan"/>
              </a:rPr>
              <a:t> </a:t>
            </a:r>
            <a:endParaRPr b="1" sz="3000">
              <a:latin typeface="League Spartan"/>
              <a:ea typeface="League Spartan"/>
              <a:cs typeface="League Spartan"/>
              <a:sym typeface="League Spartan"/>
            </a:endParaRPr>
          </a:p>
          <a:p>
            <a:pPr indent="0" lvl="0" marL="0" rtl="0" algn="ctr">
              <a:spcBef>
                <a:spcPts val="0"/>
              </a:spcBef>
              <a:spcAft>
                <a:spcPts val="0"/>
              </a:spcAft>
              <a:buNone/>
            </a:pPr>
            <a:r>
              <a:t/>
            </a:r>
            <a:endParaRPr b="1" sz="3000">
              <a:solidFill>
                <a:schemeClr val="accent2"/>
              </a:solidFill>
              <a:latin typeface="League Spartan"/>
              <a:ea typeface="League Spartan"/>
              <a:cs typeface="League Spartan"/>
              <a:sym typeface="League Spartan"/>
            </a:endParaRPr>
          </a:p>
          <a:p>
            <a:pPr indent="0" lvl="0" marL="0" rtl="0" algn="ctr">
              <a:spcBef>
                <a:spcPts val="0"/>
              </a:spcBef>
              <a:spcAft>
                <a:spcPts val="0"/>
              </a:spcAft>
              <a:buNone/>
            </a:pPr>
            <a:r>
              <a:t/>
            </a:r>
            <a:endParaRPr b="1" sz="3000">
              <a:solidFill>
                <a:schemeClr val="accent2"/>
              </a:solidFill>
              <a:latin typeface="League Spartan"/>
              <a:ea typeface="League Spartan"/>
              <a:cs typeface="League Spartan"/>
              <a:sym typeface="League Spartan"/>
            </a:endParaRPr>
          </a:p>
          <a:p>
            <a:pPr indent="0" lvl="0" marL="0" rtl="0" algn="l">
              <a:spcBef>
                <a:spcPts val="0"/>
              </a:spcBef>
              <a:spcAft>
                <a:spcPts val="0"/>
              </a:spcAft>
              <a:buNone/>
            </a:pPr>
            <a:r>
              <a:t/>
            </a:r>
            <a:endParaRPr b="1" sz="3000">
              <a:solidFill>
                <a:schemeClr val="accent2"/>
              </a:solidFill>
              <a:latin typeface="League Spartan"/>
              <a:ea typeface="League Spartan"/>
              <a:cs typeface="League Spartan"/>
              <a:sym typeface="League Spartan"/>
            </a:endParaRPr>
          </a:p>
          <a:p>
            <a:pPr indent="0" lvl="0" marL="0" rtl="0" algn="ctr">
              <a:spcBef>
                <a:spcPts val="0"/>
              </a:spcBef>
              <a:spcAft>
                <a:spcPts val="0"/>
              </a:spcAft>
              <a:buNone/>
            </a:pPr>
            <a:r>
              <a:t/>
            </a:r>
            <a:endParaRPr b="1" sz="3000">
              <a:solidFill>
                <a:schemeClr val="accent2"/>
              </a:solidFill>
              <a:latin typeface="League Spartan"/>
              <a:ea typeface="League Spartan"/>
              <a:cs typeface="League Spartan"/>
              <a:sym typeface="League Spartan"/>
            </a:endParaRPr>
          </a:p>
          <a:p>
            <a:pPr indent="0" lvl="0" marL="0" rtl="0" algn="ctr">
              <a:spcBef>
                <a:spcPts val="0"/>
              </a:spcBef>
              <a:spcAft>
                <a:spcPts val="0"/>
              </a:spcAft>
              <a:buNone/>
            </a:pPr>
            <a:r>
              <a:rPr b="1" lang="en" sz="2200">
                <a:solidFill>
                  <a:schemeClr val="accent3"/>
                </a:solidFill>
                <a:latin typeface="League Spartan"/>
                <a:ea typeface="League Spartan"/>
                <a:cs typeface="League Spartan"/>
                <a:sym typeface="League Spartan"/>
              </a:rPr>
              <a:t>Kỹ nghệ yêu cầu - Nhóm 7</a:t>
            </a:r>
            <a:endParaRPr b="1" sz="2200">
              <a:solidFill>
                <a:schemeClr val="accent3"/>
              </a:solidFill>
              <a:latin typeface="League Spartan"/>
              <a:ea typeface="League Spartan"/>
              <a:cs typeface="League Spartan"/>
              <a:sym typeface="League Spartan"/>
            </a:endParaRPr>
          </a:p>
        </p:txBody>
      </p:sp>
      <p:pic>
        <p:nvPicPr>
          <p:cNvPr id="163" name="Google Shape;163;p24"/>
          <p:cNvPicPr preferRelativeResize="0"/>
          <p:nvPr/>
        </p:nvPicPr>
        <p:blipFill rotWithShape="1">
          <a:blip r:embed="rId3">
            <a:alphaModFix/>
          </a:blip>
          <a:srcRect b="0" l="0" r="1574" t="0"/>
          <a:stretch/>
        </p:blipFill>
        <p:spPr>
          <a:xfrm>
            <a:off x="5475200" y="863175"/>
            <a:ext cx="3416325" cy="3417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3"/>
          <p:cNvSpPr txBox="1"/>
          <p:nvPr>
            <p:ph type="title"/>
          </p:nvPr>
        </p:nvSpPr>
        <p:spPr>
          <a:xfrm>
            <a:off x="5050950" y="1933000"/>
            <a:ext cx="3980400" cy="16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latin typeface="League Spartan Black"/>
                <a:ea typeface="League Spartan Black"/>
                <a:cs typeface="League Spartan Black"/>
                <a:sym typeface="League Spartan Black"/>
              </a:rPr>
              <a:t>LUỒNG NGHIỆP VỤ (4)</a:t>
            </a:r>
            <a:endParaRPr sz="2700">
              <a:latin typeface="League Spartan Black"/>
              <a:ea typeface="League Spartan Black"/>
              <a:cs typeface="League Spartan Black"/>
              <a:sym typeface="League Spartan Black"/>
            </a:endParaRPr>
          </a:p>
          <a:p>
            <a:pPr indent="0" lvl="0" marL="0" rtl="0" algn="ctr">
              <a:spcBef>
                <a:spcPts val="0"/>
              </a:spcBef>
              <a:spcAft>
                <a:spcPts val="0"/>
              </a:spcAft>
              <a:buNone/>
            </a:pPr>
            <a:r>
              <a:rPr lang="en" sz="2000">
                <a:latin typeface="Sarabun Light"/>
                <a:ea typeface="Sarabun Light"/>
                <a:cs typeface="Sarabun Light"/>
                <a:sym typeface="Sarabun Light"/>
              </a:rPr>
              <a:t>Các hoạt động quản lý </a:t>
            </a:r>
            <a:br>
              <a:rPr lang="en" sz="2000">
                <a:latin typeface="Sarabun Light"/>
                <a:ea typeface="Sarabun Light"/>
                <a:cs typeface="Sarabun Light"/>
                <a:sym typeface="Sarabun Light"/>
              </a:rPr>
            </a:br>
            <a:r>
              <a:rPr lang="en" sz="2000">
                <a:latin typeface="Sarabun Light"/>
                <a:ea typeface="Sarabun Light"/>
                <a:cs typeface="Sarabun Light"/>
                <a:sym typeface="Sarabun Light"/>
              </a:rPr>
              <a:t>chi tiêu cho sự kiện lớn</a:t>
            </a:r>
            <a:endParaRPr sz="2000">
              <a:latin typeface="Sarabun Light"/>
              <a:ea typeface="Sarabun Light"/>
              <a:cs typeface="Sarabun Light"/>
              <a:sym typeface="Sarabun Light"/>
            </a:endParaRPr>
          </a:p>
          <a:p>
            <a:pPr indent="0" lvl="0" marL="0" rtl="0" algn="ctr">
              <a:spcBef>
                <a:spcPts val="0"/>
              </a:spcBef>
              <a:spcAft>
                <a:spcPts val="0"/>
              </a:spcAft>
              <a:buNone/>
            </a:pPr>
            <a:r>
              <a:t/>
            </a:r>
            <a:endParaRPr>
              <a:latin typeface="Figtree"/>
              <a:ea typeface="Figtree"/>
              <a:cs typeface="Figtree"/>
              <a:sym typeface="Figtree"/>
            </a:endParaRPr>
          </a:p>
        </p:txBody>
      </p:sp>
      <p:pic>
        <p:nvPicPr>
          <p:cNvPr id="261" name="Google Shape;261;p33"/>
          <p:cNvPicPr preferRelativeResize="0"/>
          <p:nvPr/>
        </p:nvPicPr>
        <p:blipFill>
          <a:blip r:embed="rId3">
            <a:alphaModFix/>
          </a:blip>
          <a:stretch>
            <a:fillRect/>
          </a:stretch>
        </p:blipFill>
        <p:spPr>
          <a:xfrm>
            <a:off x="105273" y="0"/>
            <a:ext cx="4945678" cy="5143499"/>
          </a:xfrm>
          <a:prstGeom prst="rect">
            <a:avLst/>
          </a:prstGeom>
          <a:noFill/>
          <a:ln cap="flat" cmpd="sng" w="19050">
            <a:solidFill>
              <a:schemeClr val="dk1"/>
            </a:solidFill>
            <a:prstDash val="solid"/>
            <a:round/>
            <a:headEnd len="sm" w="sm" type="none"/>
            <a:tailEnd len="sm" w="sm" type="none"/>
          </a:ln>
        </p:spPr>
      </p:pic>
      <p:sp>
        <p:nvSpPr>
          <p:cNvPr id="262" name="Google Shape;262;p33"/>
          <p:cNvSpPr txBox="1"/>
          <p:nvPr/>
        </p:nvSpPr>
        <p:spPr>
          <a:xfrm>
            <a:off x="4515900" y="4604000"/>
            <a:ext cx="46281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Sarabun Light"/>
                <a:ea typeface="Sarabun Light"/>
                <a:cs typeface="Sarabun Light"/>
                <a:sym typeface="Sarabun Light"/>
              </a:rPr>
              <a:t>Xem hình vẽ trong báo cáo phần 2.4.4</a:t>
            </a:r>
            <a:endParaRPr sz="9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4"/>
          <p:cNvSpPr/>
          <p:nvPr/>
        </p:nvSpPr>
        <p:spPr>
          <a:xfrm>
            <a:off x="374155" y="944291"/>
            <a:ext cx="2790000" cy="2790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268" name="Google Shape;268;p34"/>
          <p:cNvSpPr txBox="1"/>
          <p:nvPr>
            <p:ph type="title"/>
          </p:nvPr>
        </p:nvSpPr>
        <p:spPr>
          <a:xfrm>
            <a:off x="4218625" y="1389750"/>
            <a:ext cx="4383600" cy="3919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3500">
                <a:latin typeface="League Spartan Black"/>
                <a:ea typeface="League Spartan Black"/>
                <a:cs typeface="League Spartan Black"/>
                <a:sym typeface="League Spartan Black"/>
              </a:rPr>
              <a:t>VẤN ĐỀ CỦA LUỒNG NGHIỆP VỤ</a:t>
            </a:r>
            <a:endParaRPr sz="3500">
              <a:latin typeface="League Spartan Black"/>
              <a:ea typeface="League Spartan Black"/>
              <a:cs typeface="League Spartan Black"/>
              <a:sym typeface="League Spartan Black"/>
            </a:endParaRPr>
          </a:p>
          <a:p>
            <a:pPr indent="-349250" lvl="0" marL="457200" rtl="0" algn="l">
              <a:lnSpc>
                <a:spcPct val="115000"/>
              </a:lnSpc>
              <a:spcBef>
                <a:spcPts val="1200"/>
              </a:spcBef>
              <a:spcAft>
                <a:spcPts val="0"/>
              </a:spcAft>
              <a:buSzPts val="1900"/>
              <a:buFont typeface="Arial"/>
              <a:buChar char="●"/>
            </a:pPr>
            <a:r>
              <a:rPr lang="en" sz="1900">
                <a:latin typeface="Arial"/>
                <a:ea typeface="Arial"/>
                <a:cs typeface="Arial"/>
                <a:sym typeface="Arial"/>
              </a:rPr>
              <a:t>Quản lý nội dung giao dịch và tạo giấy tờ chứng từ, hóa đơn.</a:t>
            </a:r>
            <a:endParaRPr sz="1900">
              <a:latin typeface="Arial"/>
              <a:ea typeface="Arial"/>
              <a:cs typeface="Arial"/>
              <a:sym typeface="Arial"/>
            </a:endParaRPr>
          </a:p>
          <a:p>
            <a:pPr indent="-349250" lvl="0" marL="457200" rtl="0" algn="l">
              <a:lnSpc>
                <a:spcPct val="115000"/>
              </a:lnSpc>
              <a:spcBef>
                <a:spcPts val="1000"/>
              </a:spcBef>
              <a:spcAft>
                <a:spcPts val="0"/>
              </a:spcAft>
              <a:buSzPts val="1900"/>
              <a:buFont typeface="Arial"/>
              <a:buChar char="●"/>
            </a:pPr>
            <a:r>
              <a:rPr lang="en" sz="1900">
                <a:latin typeface="Arial"/>
                <a:ea typeface="Arial"/>
                <a:cs typeface="Arial"/>
                <a:sym typeface="Arial"/>
              </a:rPr>
              <a:t>Khả năng cập nhật.</a:t>
            </a:r>
            <a:endParaRPr sz="1900">
              <a:latin typeface="Arial"/>
              <a:ea typeface="Arial"/>
              <a:cs typeface="Arial"/>
              <a:sym typeface="Arial"/>
            </a:endParaRPr>
          </a:p>
          <a:p>
            <a:pPr indent="-349250" lvl="0" marL="457200" rtl="0" algn="l">
              <a:lnSpc>
                <a:spcPct val="115000"/>
              </a:lnSpc>
              <a:spcBef>
                <a:spcPts val="1000"/>
              </a:spcBef>
              <a:spcAft>
                <a:spcPts val="0"/>
              </a:spcAft>
              <a:buSzPts val="1900"/>
              <a:buFont typeface="Arial"/>
              <a:buChar char="●"/>
            </a:pPr>
            <a:r>
              <a:rPr lang="en" sz="1900">
                <a:latin typeface="Arial"/>
                <a:ea typeface="Arial"/>
                <a:cs typeface="Arial"/>
                <a:sym typeface="Arial"/>
              </a:rPr>
              <a:t>Bảo mật thông tin.</a:t>
            </a:r>
            <a:endParaRPr sz="1900">
              <a:latin typeface="Arial"/>
              <a:ea typeface="Arial"/>
              <a:cs typeface="Arial"/>
              <a:sym typeface="Arial"/>
            </a:endParaRPr>
          </a:p>
          <a:p>
            <a:pPr indent="-349250" lvl="0" marL="457200" rtl="0" algn="l">
              <a:lnSpc>
                <a:spcPct val="115000"/>
              </a:lnSpc>
              <a:spcBef>
                <a:spcPts val="1200"/>
              </a:spcBef>
              <a:spcAft>
                <a:spcPts val="0"/>
              </a:spcAft>
              <a:buSzPts val="1900"/>
              <a:buFont typeface="Arial"/>
              <a:buChar char="●"/>
            </a:pPr>
            <a:r>
              <a:rPr lang="en" sz="1900">
                <a:latin typeface="Arial"/>
                <a:ea typeface="Arial"/>
                <a:cs typeface="Arial"/>
                <a:sym typeface="Arial"/>
              </a:rPr>
              <a:t>Liên kết với các dữ liệu bên ngoài.</a:t>
            </a:r>
            <a:endParaRPr sz="2400">
              <a:latin typeface="League Spartan"/>
              <a:ea typeface="League Spartan"/>
              <a:cs typeface="League Spartan"/>
              <a:sym typeface="League Spartan"/>
            </a:endParaRPr>
          </a:p>
          <a:p>
            <a:pPr indent="0" lvl="0" marL="0" rtl="0" algn="r">
              <a:spcBef>
                <a:spcPts val="1000"/>
              </a:spcBef>
              <a:spcAft>
                <a:spcPts val="0"/>
              </a:spcAft>
              <a:buNone/>
            </a:pPr>
            <a:r>
              <a:t/>
            </a:r>
            <a:endParaRPr sz="3700">
              <a:latin typeface="League Spartan Black"/>
              <a:ea typeface="League Spartan Black"/>
              <a:cs typeface="League Spartan Black"/>
              <a:sym typeface="League Spartan Black"/>
            </a:endParaRPr>
          </a:p>
        </p:txBody>
      </p:sp>
      <p:grpSp>
        <p:nvGrpSpPr>
          <p:cNvPr id="269" name="Google Shape;269;p34"/>
          <p:cNvGrpSpPr/>
          <p:nvPr/>
        </p:nvGrpSpPr>
        <p:grpSpPr>
          <a:xfrm rot="-497883">
            <a:off x="754543" y="573046"/>
            <a:ext cx="515383" cy="737374"/>
            <a:chOff x="2381175" y="4061600"/>
            <a:chExt cx="360900" cy="516350"/>
          </a:xfrm>
        </p:grpSpPr>
        <p:sp>
          <p:nvSpPr>
            <p:cNvPr id="270" name="Google Shape;270;p34"/>
            <p:cNvSpPr/>
            <p:nvPr/>
          </p:nvSpPr>
          <p:spPr>
            <a:xfrm>
              <a:off x="2381175" y="4287925"/>
              <a:ext cx="360900" cy="290025"/>
            </a:xfrm>
            <a:custGeom>
              <a:rect b="b" l="l" r="r" t="t"/>
              <a:pathLst>
                <a:path extrusionOk="0" h="11601" w="14436">
                  <a:moveTo>
                    <a:pt x="12737" y="0"/>
                  </a:moveTo>
                  <a:lnTo>
                    <a:pt x="1633" y="144"/>
                  </a:lnTo>
                  <a:cubicBezTo>
                    <a:pt x="732" y="157"/>
                    <a:pt x="0" y="902"/>
                    <a:pt x="0" y="1803"/>
                  </a:cubicBezTo>
                  <a:cubicBezTo>
                    <a:pt x="0" y="3972"/>
                    <a:pt x="0" y="7760"/>
                    <a:pt x="13" y="9942"/>
                  </a:cubicBezTo>
                  <a:cubicBezTo>
                    <a:pt x="13" y="10856"/>
                    <a:pt x="758" y="11601"/>
                    <a:pt x="1686" y="11601"/>
                  </a:cubicBezTo>
                  <a:lnTo>
                    <a:pt x="12763" y="11601"/>
                  </a:lnTo>
                  <a:cubicBezTo>
                    <a:pt x="13691" y="11601"/>
                    <a:pt x="14436" y="10856"/>
                    <a:pt x="14436" y="9928"/>
                  </a:cubicBezTo>
                  <a:lnTo>
                    <a:pt x="14436" y="1672"/>
                  </a:lnTo>
                  <a:cubicBezTo>
                    <a:pt x="14436" y="745"/>
                    <a:pt x="13691" y="0"/>
                    <a:pt x="12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4"/>
            <p:cNvSpPr/>
            <p:nvPr/>
          </p:nvSpPr>
          <p:spPr>
            <a:xfrm>
              <a:off x="2528125" y="4373825"/>
              <a:ext cx="79400" cy="72500"/>
            </a:xfrm>
            <a:custGeom>
              <a:rect b="b" l="l" r="r" t="t"/>
              <a:pathLst>
                <a:path extrusionOk="0" h="2900" w="3176">
                  <a:moveTo>
                    <a:pt x="1588" y="0"/>
                  </a:moveTo>
                  <a:cubicBezTo>
                    <a:pt x="1479" y="0"/>
                    <a:pt x="1367" y="13"/>
                    <a:pt x="1255" y="39"/>
                  </a:cubicBezTo>
                  <a:cubicBezTo>
                    <a:pt x="484" y="222"/>
                    <a:pt x="1" y="993"/>
                    <a:pt x="184" y="1777"/>
                  </a:cubicBezTo>
                  <a:cubicBezTo>
                    <a:pt x="329" y="2448"/>
                    <a:pt x="926" y="2899"/>
                    <a:pt x="1587" y="2899"/>
                  </a:cubicBezTo>
                  <a:cubicBezTo>
                    <a:pt x="1697" y="2899"/>
                    <a:pt x="1809" y="2887"/>
                    <a:pt x="1921" y="2861"/>
                  </a:cubicBezTo>
                  <a:cubicBezTo>
                    <a:pt x="2692" y="2678"/>
                    <a:pt x="3175" y="1894"/>
                    <a:pt x="2992" y="1123"/>
                  </a:cubicBezTo>
                  <a:cubicBezTo>
                    <a:pt x="2836" y="452"/>
                    <a:pt x="2247" y="0"/>
                    <a:pt x="1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4"/>
            <p:cNvSpPr/>
            <p:nvPr/>
          </p:nvSpPr>
          <p:spPr>
            <a:xfrm>
              <a:off x="2548375" y="4431300"/>
              <a:ext cx="38575" cy="83625"/>
            </a:xfrm>
            <a:custGeom>
              <a:rect b="b" l="l" r="r" t="t"/>
              <a:pathLst>
                <a:path extrusionOk="0" h="3345" w="1543">
                  <a:moveTo>
                    <a:pt x="1" y="0"/>
                  </a:moveTo>
                  <a:lnTo>
                    <a:pt x="1" y="2704"/>
                  </a:lnTo>
                  <a:cubicBezTo>
                    <a:pt x="14" y="3057"/>
                    <a:pt x="301" y="3344"/>
                    <a:pt x="654" y="3344"/>
                  </a:cubicBezTo>
                  <a:lnTo>
                    <a:pt x="889" y="3344"/>
                  </a:lnTo>
                  <a:cubicBezTo>
                    <a:pt x="1242" y="3344"/>
                    <a:pt x="1542" y="3057"/>
                    <a:pt x="1542" y="2704"/>
                  </a:cubicBezTo>
                  <a:lnTo>
                    <a:pt x="15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4"/>
            <p:cNvSpPr/>
            <p:nvPr/>
          </p:nvSpPr>
          <p:spPr>
            <a:xfrm>
              <a:off x="2438325" y="4061600"/>
              <a:ext cx="246600" cy="229600"/>
            </a:xfrm>
            <a:custGeom>
              <a:rect b="b" l="l" r="r" t="t"/>
              <a:pathLst>
                <a:path extrusionOk="0" h="9184" w="9864">
                  <a:moveTo>
                    <a:pt x="4938" y="0"/>
                  </a:moveTo>
                  <a:cubicBezTo>
                    <a:pt x="2208" y="0"/>
                    <a:pt x="0" y="2208"/>
                    <a:pt x="0" y="4938"/>
                  </a:cubicBezTo>
                  <a:lnTo>
                    <a:pt x="0" y="9184"/>
                  </a:lnTo>
                  <a:lnTo>
                    <a:pt x="1516" y="9184"/>
                  </a:lnTo>
                  <a:lnTo>
                    <a:pt x="1516" y="4925"/>
                  </a:lnTo>
                  <a:cubicBezTo>
                    <a:pt x="1516" y="3044"/>
                    <a:pt x="3044" y="1516"/>
                    <a:pt x="4925" y="1516"/>
                  </a:cubicBezTo>
                  <a:cubicBezTo>
                    <a:pt x="6807" y="1516"/>
                    <a:pt x="8335" y="3044"/>
                    <a:pt x="8335" y="4925"/>
                  </a:cubicBezTo>
                  <a:lnTo>
                    <a:pt x="8335" y="6950"/>
                  </a:lnTo>
                  <a:lnTo>
                    <a:pt x="9863" y="6950"/>
                  </a:lnTo>
                  <a:lnTo>
                    <a:pt x="9863" y="4938"/>
                  </a:lnTo>
                  <a:cubicBezTo>
                    <a:pt x="9863" y="2208"/>
                    <a:pt x="7656" y="0"/>
                    <a:pt x="49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34"/>
          <p:cNvGrpSpPr/>
          <p:nvPr/>
        </p:nvGrpSpPr>
        <p:grpSpPr>
          <a:xfrm flipH="1">
            <a:off x="3053701" y="707819"/>
            <a:ext cx="839627" cy="690555"/>
            <a:chOff x="748250" y="3297050"/>
            <a:chExt cx="917725" cy="723625"/>
          </a:xfrm>
        </p:grpSpPr>
        <p:sp>
          <p:nvSpPr>
            <p:cNvPr id="275" name="Google Shape;275;p34"/>
            <p:cNvSpPr/>
            <p:nvPr/>
          </p:nvSpPr>
          <p:spPr>
            <a:xfrm>
              <a:off x="766525" y="3324125"/>
              <a:ext cx="836425" cy="520275"/>
            </a:xfrm>
            <a:custGeom>
              <a:rect b="b" l="l" r="r" t="t"/>
              <a:pathLst>
                <a:path extrusionOk="0" h="20811" w="33457">
                  <a:moveTo>
                    <a:pt x="29087" y="1"/>
                  </a:moveTo>
                  <a:cubicBezTo>
                    <a:pt x="28994" y="1"/>
                    <a:pt x="28899" y="14"/>
                    <a:pt x="28806" y="41"/>
                  </a:cubicBezTo>
                  <a:lnTo>
                    <a:pt x="12751" y="4731"/>
                  </a:lnTo>
                  <a:cubicBezTo>
                    <a:pt x="12663" y="4759"/>
                    <a:pt x="12570" y="4772"/>
                    <a:pt x="12476" y="4772"/>
                  </a:cubicBezTo>
                  <a:cubicBezTo>
                    <a:pt x="12305" y="4772"/>
                    <a:pt x="12132" y="4729"/>
                    <a:pt x="11980" y="4653"/>
                  </a:cubicBezTo>
                  <a:lnTo>
                    <a:pt x="8400" y="2693"/>
                  </a:lnTo>
                  <a:cubicBezTo>
                    <a:pt x="8247" y="2608"/>
                    <a:pt x="8077" y="2562"/>
                    <a:pt x="7904" y="2562"/>
                  </a:cubicBezTo>
                  <a:cubicBezTo>
                    <a:pt x="7812" y="2562"/>
                    <a:pt x="7720" y="2575"/>
                    <a:pt x="7630" y="2602"/>
                  </a:cubicBezTo>
                  <a:lnTo>
                    <a:pt x="850" y="4548"/>
                  </a:lnTo>
                  <a:cubicBezTo>
                    <a:pt x="314" y="4705"/>
                    <a:pt x="1" y="5267"/>
                    <a:pt x="157" y="5802"/>
                  </a:cubicBezTo>
                  <a:lnTo>
                    <a:pt x="170" y="5868"/>
                  </a:lnTo>
                  <a:lnTo>
                    <a:pt x="5213" y="20133"/>
                  </a:lnTo>
                  <a:cubicBezTo>
                    <a:pt x="5363" y="20551"/>
                    <a:pt x="5751" y="20811"/>
                    <a:pt x="6174" y="20811"/>
                  </a:cubicBezTo>
                  <a:cubicBezTo>
                    <a:pt x="6267" y="20811"/>
                    <a:pt x="6361" y="20799"/>
                    <a:pt x="6454" y="20773"/>
                  </a:cubicBezTo>
                  <a:lnTo>
                    <a:pt x="32594" y="13301"/>
                  </a:lnTo>
                  <a:cubicBezTo>
                    <a:pt x="33143" y="13157"/>
                    <a:pt x="33456" y="12582"/>
                    <a:pt x="33299" y="12047"/>
                  </a:cubicBezTo>
                  <a:lnTo>
                    <a:pt x="30060" y="734"/>
                  </a:lnTo>
                  <a:cubicBezTo>
                    <a:pt x="29941" y="292"/>
                    <a:pt x="29529" y="1"/>
                    <a:pt x="29087" y="1"/>
                  </a:cubicBezTo>
                  <a:close/>
                </a:path>
              </a:pathLst>
            </a:custGeom>
            <a:solidFill>
              <a:srgbClr val="281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4"/>
            <p:cNvSpPr/>
            <p:nvPr/>
          </p:nvSpPr>
          <p:spPr>
            <a:xfrm>
              <a:off x="766525" y="3324125"/>
              <a:ext cx="836425" cy="520275"/>
            </a:xfrm>
            <a:custGeom>
              <a:rect b="b" l="l" r="r" t="t"/>
              <a:pathLst>
                <a:path extrusionOk="0" h="20811" w="33457">
                  <a:moveTo>
                    <a:pt x="29087" y="1"/>
                  </a:moveTo>
                  <a:cubicBezTo>
                    <a:pt x="28994" y="1"/>
                    <a:pt x="28899" y="14"/>
                    <a:pt x="28806" y="41"/>
                  </a:cubicBezTo>
                  <a:lnTo>
                    <a:pt x="12751" y="4731"/>
                  </a:lnTo>
                  <a:cubicBezTo>
                    <a:pt x="12663" y="4759"/>
                    <a:pt x="12570" y="4772"/>
                    <a:pt x="12476" y="4772"/>
                  </a:cubicBezTo>
                  <a:cubicBezTo>
                    <a:pt x="12305" y="4772"/>
                    <a:pt x="12132" y="4729"/>
                    <a:pt x="11980" y="4653"/>
                  </a:cubicBezTo>
                  <a:lnTo>
                    <a:pt x="8400" y="2693"/>
                  </a:lnTo>
                  <a:cubicBezTo>
                    <a:pt x="8247" y="2608"/>
                    <a:pt x="8077" y="2562"/>
                    <a:pt x="7904" y="2562"/>
                  </a:cubicBezTo>
                  <a:cubicBezTo>
                    <a:pt x="7812" y="2562"/>
                    <a:pt x="7720" y="2575"/>
                    <a:pt x="7630" y="2602"/>
                  </a:cubicBezTo>
                  <a:lnTo>
                    <a:pt x="850" y="4548"/>
                  </a:lnTo>
                  <a:cubicBezTo>
                    <a:pt x="314" y="4705"/>
                    <a:pt x="1" y="5267"/>
                    <a:pt x="157" y="5802"/>
                  </a:cubicBezTo>
                  <a:lnTo>
                    <a:pt x="170" y="5868"/>
                  </a:lnTo>
                  <a:lnTo>
                    <a:pt x="5213" y="20133"/>
                  </a:lnTo>
                  <a:cubicBezTo>
                    <a:pt x="5363" y="20551"/>
                    <a:pt x="5751" y="20811"/>
                    <a:pt x="6174" y="20811"/>
                  </a:cubicBezTo>
                  <a:cubicBezTo>
                    <a:pt x="6267" y="20811"/>
                    <a:pt x="6361" y="20799"/>
                    <a:pt x="6454" y="20773"/>
                  </a:cubicBezTo>
                  <a:lnTo>
                    <a:pt x="32594" y="13301"/>
                  </a:lnTo>
                  <a:cubicBezTo>
                    <a:pt x="33143" y="13157"/>
                    <a:pt x="33456" y="12582"/>
                    <a:pt x="33299" y="12047"/>
                  </a:cubicBezTo>
                  <a:lnTo>
                    <a:pt x="30060" y="734"/>
                  </a:lnTo>
                  <a:cubicBezTo>
                    <a:pt x="29941" y="292"/>
                    <a:pt x="29529" y="1"/>
                    <a:pt x="29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4"/>
            <p:cNvSpPr/>
            <p:nvPr/>
          </p:nvSpPr>
          <p:spPr>
            <a:xfrm>
              <a:off x="838700" y="3297050"/>
              <a:ext cx="738125" cy="563225"/>
            </a:xfrm>
            <a:custGeom>
              <a:rect b="b" l="l" r="r" t="t"/>
              <a:pathLst>
                <a:path extrusionOk="0" h="22529" w="29525">
                  <a:moveTo>
                    <a:pt x="26307" y="0"/>
                  </a:moveTo>
                  <a:cubicBezTo>
                    <a:pt x="26243" y="0"/>
                    <a:pt x="26178" y="9"/>
                    <a:pt x="26115" y="27"/>
                  </a:cubicBezTo>
                  <a:lnTo>
                    <a:pt x="589" y="7708"/>
                  </a:lnTo>
                  <a:cubicBezTo>
                    <a:pt x="575" y="7708"/>
                    <a:pt x="549" y="7721"/>
                    <a:pt x="523" y="7734"/>
                  </a:cubicBezTo>
                  <a:cubicBezTo>
                    <a:pt x="171" y="7878"/>
                    <a:pt x="1" y="8283"/>
                    <a:pt x="144" y="8636"/>
                  </a:cubicBezTo>
                  <a:cubicBezTo>
                    <a:pt x="1189" y="11183"/>
                    <a:pt x="4769" y="19831"/>
                    <a:pt x="5762" y="22104"/>
                  </a:cubicBezTo>
                  <a:cubicBezTo>
                    <a:pt x="5882" y="22366"/>
                    <a:pt x="6139" y="22528"/>
                    <a:pt x="6419" y="22528"/>
                  </a:cubicBezTo>
                  <a:cubicBezTo>
                    <a:pt x="6474" y="22528"/>
                    <a:pt x="6529" y="22522"/>
                    <a:pt x="6585" y="22509"/>
                  </a:cubicBezTo>
                  <a:lnTo>
                    <a:pt x="28949" y="16565"/>
                  </a:lnTo>
                  <a:cubicBezTo>
                    <a:pt x="29302" y="16474"/>
                    <a:pt x="29524" y="16134"/>
                    <a:pt x="29459" y="15781"/>
                  </a:cubicBezTo>
                  <a:lnTo>
                    <a:pt x="27003" y="589"/>
                  </a:lnTo>
                  <a:cubicBezTo>
                    <a:pt x="27003" y="563"/>
                    <a:pt x="26990" y="523"/>
                    <a:pt x="26990" y="497"/>
                  </a:cubicBezTo>
                  <a:cubicBezTo>
                    <a:pt x="26893" y="195"/>
                    <a:pt x="26609" y="0"/>
                    <a:pt x="26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4"/>
            <p:cNvSpPr/>
            <p:nvPr/>
          </p:nvSpPr>
          <p:spPr>
            <a:xfrm>
              <a:off x="807025" y="3341250"/>
              <a:ext cx="738100" cy="555625"/>
            </a:xfrm>
            <a:custGeom>
              <a:rect b="b" l="l" r="r" t="t"/>
              <a:pathLst>
                <a:path extrusionOk="0" h="22225" w="29524">
                  <a:moveTo>
                    <a:pt x="26406" y="0"/>
                  </a:moveTo>
                  <a:cubicBezTo>
                    <a:pt x="26349" y="0"/>
                    <a:pt x="26290" y="7"/>
                    <a:pt x="26232" y="23"/>
                  </a:cubicBezTo>
                  <a:lnTo>
                    <a:pt x="549" y="7430"/>
                  </a:lnTo>
                  <a:lnTo>
                    <a:pt x="510" y="7443"/>
                  </a:lnTo>
                  <a:cubicBezTo>
                    <a:pt x="170" y="7573"/>
                    <a:pt x="1" y="7952"/>
                    <a:pt x="131" y="8292"/>
                  </a:cubicBezTo>
                  <a:cubicBezTo>
                    <a:pt x="1163" y="10800"/>
                    <a:pt x="4808" y="19631"/>
                    <a:pt x="5788" y="21838"/>
                  </a:cubicBezTo>
                  <a:cubicBezTo>
                    <a:pt x="5896" y="22076"/>
                    <a:pt x="6129" y="22224"/>
                    <a:pt x="6383" y="22224"/>
                  </a:cubicBezTo>
                  <a:cubicBezTo>
                    <a:pt x="6437" y="22224"/>
                    <a:pt x="6491" y="22218"/>
                    <a:pt x="6545" y="22204"/>
                  </a:cubicBezTo>
                  <a:lnTo>
                    <a:pt x="29001" y="16234"/>
                  </a:lnTo>
                  <a:cubicBezTo>
                    <a:pt x="29315" y="16156"/>
                    <a:pt x="29524" y="15829"/>
                    <a:pt x="29472" y="15503"/>
                  </a:cubicBezTo>
                  <a:lnTo>
                    <a:pt x="27042" y="545"/>
                  </a:lnTo>
                  <a:cubicBezTo>
                    <a:pt x="27042" y="519"/>
                    <a:pt x="27029" y="493"/>
                    <a:pt x="27029" y="480"/>
                  </a:cubicBezTo>
                  <a:cubicBezTo>
                    <a:pt x="26952" y="185"/>
                    <a:pt x="26694" y="0"/>
                    <a:pt x="26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4"/>
            <p:cNvSpPr/>
            <p:nvPr/>
          </p:nvSpPr>
          <p:spPr>
            <a:xfrm>
              <a:off x="748250" y="3357725"/>
              <a:ext cx="917725" cy="662950"/>
            </a:xfrm>
            <a:custGeom>
              <a:rect b="b" l="l" r="r" t="t"/>
              <a:pathLst>
                <a:path extrusionOk="0" h="26518" w="36709">
                  <a:moveTo>
                    <a:pt x="32463" y="0"/>
                  </a:moveTo>
                  <a:cubicBezTo>
                    <a:pt x="32415" y="0"/>
                    <a:pt x="32367" y="6"/>
                    <a:pt x="32319" y="17"/>
                  </a:cubicBezTo>
                  <a:lnTo>
                    <a:pt x="32267" y="30"/>
                  </a:lnTo>
                  <a:lnTo>
                    <a:pt x="9001" y="6993"/>
                  </a:lnTo>
                  <a:lnTo>
                    <a:pt x="8661" y="6444"/>
                  </a:lnTo>
                  <a:cubicBezTo>
                    <a:pt x="8530" y="6252"/>
                    <a:pt x="8321" y="6139"/>
                    <a:pt x="8101" y="6139"/>
                  </a:cubicBezTo>
                  <a:cubicBezTo>
                    <a:pt x="8036" y="6139"/>
                    <a:pt x="7969" y="6149"/>
                    <a:pt x="7904" y="6170"/>
                  </a:cubicBezTo>
                  <a:lnTo>
                    <a:pt x="562" y="8299"/>
                  </a:lnTo>
                  <a:cubicBezTo>
                    <a:pt x="209" y="8390"/>
                    <a:pt x="0" y="8756"/>
                    <a:pt x="92" y="9109"/>
                  </a:cubicBezTo>
                  <a:cubicBezTo>
                    <a:pt x="92" y="9135"/>
                    <a:pt x="105" y="9148"/>
                    <a:pt x="118" y="9174"/>
                  </a:cubicBezTo>
                  <a:lnTo>
                    <a:pt x="418" y="9945"/>
                  </a:lnTo>
                  <a:lnTo>
                    <a:pt x="536" y="10245"/>
                  </a:lnTo>
                  <a:lnTo>
                    <a:pt x="7681" y="26157"/>
                  </a:lnTo>
                  <a:cubicBezTo>
                    <a:pt x="7783" y="26381"/>
                    <a:pt x="8012" y="26517"/>
                    <a:pt x="8250" y="26517"/>
                  </a:cubicBezTo>
                  <a:cubicBezTo>
                    <a:pt x="8318" y="26517"/>
                    <a:pt x="8386" y="26506"/>
                    <a:pt x="8452" y="26483"/>
                  </a:cubicBezTo>
                  <a:lnTo>
                    <a:pt x="36186" y="18201"/>
                  </a:lnTo>
                  <a:cubicBezTo>
                    <a:pt x="36499" y="18123"/>
                    <a:pt x="36708" y="17796"/>
                    <a:pt x="36643" y="17469"/>
                  </a:cubicBezTo>
                  <a:lnTo>
                    <a:pt x="33077" y="487"/>
                  </a:lnTo>
                  <a:cubicBezTo>
                    <a:pt x="33010" y="196"/>
                    <a:pt x="32750" y="0"/>
                    <a:pt x="324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34"/>
          <p:cNvGrpSpPr/>
          <p:nvPr/>
        </p:nvGrpSpPr>
        <p:grpSpPr>
          <a:xfrm>
            <a:off x="-640711" y="1240169"/>
            <a:ext cx="3694295" cy="4948958"/>
            <a:chOff x="3554925" y="1032850"/>
            <a:chExt cx="1590175" cy="2130325"/>
          </a:xfrm>
        </p:grpSpPr>
        <p:sp>
          <p:nvSpPr>
            <p:cNvPr id="281" name="Google Shape;281;p34"/>
            <p:cNvSpPr/>
            <p:nvPr/>
          </p:nvSpPr>
          <p:spPr>
            <a:xfrm>
              <a:off x="3554925" y="1243175"/>
              <a:ext cx="821725" cy="1920000"/>
            </a:xfrm>
            <a:custGeom>
              <a:rect b="b" l="l" r="r" t="t"/>
              <a:pathLst>
                <a:path extrusionOk="0" h="76800" w="32869">
                  <a:moveTo>
                    <a:pt x="0" y="0"/>
                  </a:moveTo>
                  <a:lnTo>
                    <a:pt x="0" y="76800"/>
                  </a:lnTo>
                  <a:lnTo>
                    <a:pt x="32868" y="76800"/>
                  </a:lnTo>
                  <a:lnTo>
                    <a:pt x="328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p:nvPr/>
          </p:nvSpPr>
          <p:spPr>
            <a:xfrm>
              <a:off x="3554925" y="1243175"/>
              <a:ext cx="224725" cy="1920000"/>
            </a:xfrm>
            <a:custGeom>
              <a:rect b="b" l="l" r="r" t="t"/>
              <a:pathLst>
                <a:path extrusionOk="0" h="76800" w="8989">
                  <a:moveTo>
                    <a:pt x="0" y="0"/>
                  </a:moveTo>
                  <a:lnTo>
                    <a:pt x="0" y="76800"/>
                  </a:lnTo>
                  <a:lnTo>
                    <a:pt x="8988" y="76800"/>
                  </a:lnTo>
                  <a:lnTo>
                    <a:pt x="89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a:off x="3810650" y="1372175"/>
              <a:ext cx="538550" cy="382775"/>
            </a:xfrm>
            <a:custGeom>
              <a:rect b="b" l="l" r="r" t="t"/>
              <a:pathLst>
                <a:path extrusionOk="0" h="15311" w="21542">
                  <a:moveTo>
                    <a:pt x="0" y="0"/>
                  </a:moveTo>
                  <a:lnTo>
                    <a:pt x="0" y="15310"/>
                  </a:lnTo>
                  <a:lnTo>
                    <a:pt x="52" y="15310"/>
                  </a:lnTo>
                  <a:lnTo>
                    <a:pt x="15533" y="15284"/>
                  </a:lnTo>
                  <a:lnTo>
                    <a:pt x="19935" y="15271"/>
                  </a:lnTo>
                  <a:lnTo>
                    <a:pt x="19909" y="15271"/>
                  </a:lnTo>
                  <a:lnTo>
                    <a:pt x="15493" y="15258"/>
                  </a:lnTo>
                  <a:lnTo>
                    <a:pt x="92" y="15232"/>
                  </a:lnTo>
                  <a:lnTo>
                    <a:pt x="92" y="15232"/>
                  </a:lnTo>
                  <a:lnTo>
                    <a:pt x="92" y="105"/>
                  </a:lnTo>
                  <a:lnTo>
                    <a:pt x="92" y="105"/>
                  </a:lnTo>
                  <a:lnTo>
                    <a:pt x="21424" y="92"/>
                  </a:lnTo>
                  <a:lnTo>
                    <a:pt x="21424" y="92"/>
                  </a:lnTo>
                  <a:cubicBezTo>
                    <a:pt x="21437" y="4698"/>
                    <a:pt x="21450" y="8486"/>
                    <a:pt x="21450" y="11117"/>
                  </a:cubicBezTo>
                  <a:lnTo>
                    <a:pt x="21450" y="15284"/>
                  </a:lnTo>
                  <a:cubicBezTo>
                    <a:pt x="21490" y="15193"/>
                    <a:pt x="21503" y="15101"/>
                    <a:pt x="21503" y="15010"/>
                  </a:cubicBezTo>
                  <a:lnTo>
                    <a:pt x="21503" y="14213"/>
                  </a:lnTo>
                  <a:cubicBezTo>
                    <a:pt x="21516" y="13508"/>
                    <a:pt x="21516" y="12476"/>
                    <a:pt x="21516" y="11156"/>
                  </a:cubicBezTo>
                  <a:cubicBezTo>
                    <a:pt x="21516" y="8478"/>
                    <a:pt x="21529" y="4677"/>
                    <a:pt x="21542" y="52"/>
                  </a:cubicBezTo>
                  <a:lnTo>
                    <a:pt x="215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4"/>
            <p:cNvSpPr/>
            <p:nvPr/>
          </p:nvSpPr>
          <p:spPr>
            <a:xfrm>
              <a:off x="3974925" y="1607625"/>
              <a:ext cx="218175" cy="36925"/>
            </a:xfrm>
            <a:custGeom>
              <a:rect b="b" l="l" r="r" t="t"/>
              <a:pathLst>
                <a:path extrusionOk="0" h="1477" w="8727">
                  <a:moveTo>
                    <a:pt x="0" y="1"/>
                  </a:moveTo>
                  <a:lnTo>
                    <a:pt x="0" y="1477"/>
                  </a:lnTo>
                  <a:lnTo>
                    <a:pt x="8726" y="1477"/>
                  </a:lnTo>
                  <a:lnTo>
                    <a:pt x="87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4"/>
            <p:cNvSpPr/>
            <p:nvPr/>
          </p:nvSpPr>
          <p:spPr>
            <a:xfrm>
              <a:off x="4027175" y="1443350"/>
              <a:ext cx="139475" cy="106825"/>
            </a:xfrm>
            <a:custGeom>
              <a:rect b="b" l="l" r="r" t="t"/>
              <a:pathLst>
                <a:path extrusionOk="0" h="4273" w="5579">
                  <a:moveTo>
                    <a:pt x="536" y="1"/>
                  </a:moveTo>
                  <a:cubicBezTo>
                    <a:pt x="235" y="1"/>
                    <a:pt x="0" y="249"/>
                    <a:pt x="0" y="537"/>
                  </a:cubicBezTo>
                  <a:lnTo>
                    <a:pt x="0" y="3737"/>
                  </a:lnTo>
                  <a:cubicBezTo>
                    <a:pt x="0" y="4038"/>
                    <a:pt x="235" y="4273"/>
                    <a:pt x="536" y="4273"/>
                  </a:cubicBezTo>
                  <a:lnTo>
                    <a:pt x="5030" y="4273"/>
                  </a:lnTo>
                  <a:cubicBezTo>
                    <a:pt x="5330" y="4273"/>
                    <a:pt x="5578" y="4038"/>
                    <a:pt x="5578" y="3737"/>
                  </a:cubicBezTo>
                  <a:lnTo>
                    <a:pt x="5578" y="537"/>
                  </a:lnTo>
                  <a:cubicBezTo>
                    <a:pt x="5578" y="249"/>
                    <a:pt x="5330" y="1"/>
                    <a:pt x="50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4"/>
            <p:cNvSpPr/>
            <p:nvPr/>
          </p:nvSpPr>
          <p:spPr>
            <a:xfrm>
              <a:off x="4035650" y="1482950"/>
              <a:ext cx="121850" cy="59400"/>
            </a:xfrm>
            <a:custGeom>
              <a:rect b="b" l="l" r="r" t="t"/>
              <a:pathLst>
                <a:path extrusionOk="0" h="2376" w="4874">
                  <a:moveTo>
                    <a:pt x="1866" y="1"/>
                  </a:moveTo>
                  <a:cubicBezTo>
                    <a:pt x="1845" y="1"/>
                    <a:pt x="1824" y="4"/>
                    <a:pt x="1804" y="11"/>
                  </a:cubicBezTo>
                  <a:cubicBezTo>
                    <a:pt x="1764" y="24"/>
                    <a:pt x="1738" y="50"/>
                    <a:pt x="1712" y="76"/>
                  </a:cubicBezTo>
                  <a:lnTo>
                    <a:pt x="1647" y="154"/>
                  </a:lnTo>
                  <a:cubicBezTo>
                    <a:pt x="1621" y="194"/>
                    <a:pt x="1582" y="246"/>
                    <a:pt x="1542" y="285"/>
                  </a:cubicBezTo>
                  <a:lnTo>
                    <a:pt x="1346" y="559"/>
                  </a:lnTo>
                  <a:lnTo>
                    <a:pt x="641" y="1500"/>
                  </a:lnTo>
                  <a:lnTo>
                    <a:pt x="171" y="2140"/>
                  </a:lnTo>
                  <a:cubicBezTo>
                    <a:pt x="105" y="2205"/>
                    <a:pt x="53" y="2284"/>
                    <a:pt x="1" y="2375"/>
                  </a:cubicBezTo>
                  <a:cubicBezTo>
                    <a:pt x="79" y="2310"/>
                    <a:pt x="145" y="2244"/>
                    <a:pt x="197" y="2166"/>
                  </a:cubicBezTo>
                  <a:lnTo>
                    <a:pt x="693" y="1552"/>
                  </a:lnTo>
                  <a:lnTo>
                    <a:pt x="1425" y="612"/>
                  </a:lnTo>
                  <a:cubicBezTo>
                    <a:pt x="1503" y="533"/>
                    <a:pt x="1568" y="442"/>
                    <a:pt x="1634" y="350"/>
                  </a:cubicBezTo>
                  <a:lnTo>
                    <a:pt x="1751" y="207"/>
                  </a:lnTo>
                  <a:lnTo>
                    <a:pt x="1804" y="141"/>
                  </a:lnTo>
                  <a:cubicBezTo>
                    <a:pt x="1817" y="128"/>
                    <a:pt x="1830" y="115"/>
                    <a:pt x="1843" y="115"/>
                  </a:cubicBezTo>
                  <a:cubicBezTo>
                    <a:pt x="1857" y="106"/>
                    <a:pt x="1872" y="102"/>
                    <a:pt x="1888" y="102"/>
                  </a:cubicBezTo>
                  <a:cubicBezTo>
                    <a:pt x="1916" y="102"/>
                    <a:pt x="1944" y="116"/>
                    <a:pt x="1960" y="141"/>
                  </a:cubicBezTo>
                  <a:lnTo>
                    <a:pt x="2078" y="285"/>
                  </a:lnTo>
                  <a:lnTo>
                    <a:pt x="2326" y="572"/>
                  </a:lnTo>
                  <a:lnTo>
                    <a:pt x="2809" y="1134"/>
                  </a:lnTo>
                  <a:lnTo>
                    <a:pt x="2836" y="1160"/>
                  </a:lnTo>
                  <a:cubicBezTo>
                    <a:pt x="2888" y="1212"/>
                    <a:pt x="2940" y="1239"/>
                    <a:pt x="3005" y="1239"/>
                  </a:cubicBezTo>
                  <a:cubicBezTo>
                    <a:pt x="3084" y="1226"/>
                    <a:pt x="3149" y="1186"/>
                    <a:pt x="3188" y="1134"/>
                  </a:cubicBezTo>
                  <a:lnTo>
                    <a:pt x="3410" y="873"/>
                  </a:lnTo>
                  <a:lnTo>
                    <a:pt x="3515" y="755"/>
                  </a:lnTo>
                  <a:cubicBezTo>
                    <a:pt x="3554" y="716"/>
                    <a:pt x="3580" y="677"/>
                    <a:pt x="3606" y="677"/>
                  </a:cubicBezTo>
                  <a:cubicBezTo>
                    <a:pt x="3646" y="677"/>
                    <a:pt x="3685" y="677"/>
                    <a:pt x="3711" y="716"/>
                  </a:cubicBezTo>
                  <a:lnTo>
                    <a:pt x="3802" y="821"/>
                  </a:lnTo>
                  <a:lnTo>
                    <a:pt x="4155" y="1239"/>
                  </a:lnTo>
                  <a:lnTo>
                    <a:pt x="4678" y="1840"/>
                  </a:lnTo>
                  <a:cubicBezTo>
                    <a:pt x="4730" y="1918"/>
                    <a:pt x="4795" y="1996"/>
                    <a:pt x="4874" y="2062"/>
                  </a:cubicBezTo>
                  <a:cubicBezTo>
                    <a:pt x="4821" y="1970"/>
                    <a:pt x="4769" y="1892"/>
                    <a:pt x="4704" y="1826"/>
                  </a:cubicBezTo>
                  <a:lnTo>
                    <a:pt x="4207" y="1199"/>
                  </a:lnTo>
                  <a:lnTo>
                    <a:pt x="3868" y="768"/>
                  </a:lnTo>
                  <a:lnTo>
                    <a:pt x="3776" y="651"/>
                  </a:lnTo>
                  <a:cubicBezTo>
                    <a:pt x="3733" y="607"/>
                    <a:pt x="3681" y="582"/>
                    <a:pt x="3627" y="582"/>
                  </a:cubicBezTo>
                  <a:cubicBezTo>
                    <a:pt x="3616" y="582"/>
                    <a:pt x="3605" y="583"/>
                    <a:pt x="3593" y="585"/>
                  </a:cubicBezTo>
                  <a:cubicBezTo>
                    <a:pt x="3528" y="599"/>
                    <a:pt x="3476" y="638"/>
                    <a:pt x="3437" y="690"/>
                  </a:cubicBezTo>
                  <a:lnTo>
                    <a:pt x="3319" y="821"/>
                  </a:lnTo>
                  <a:lnTo>
                    <a:pt x="3097" y="1069"/>
                  </a:lnTo>
                  <a:cubicBezTo>
                    <a:pt x="3058" y="1115"/>
                    <a:pt x="3019" y="1137"/>
                    <a:pt x="2981" y="1137"/>
                  </a:cubicBezTo>
                  <a:cubicBezTo>
                    <a:pt x="2943" y="1137"/>
                    <a:pt x="2907" y="1115"/>
                    <a:pt x="2875" y="1069"/>
                  </a:cubicBezTo>
                  <a:cubicBezTo>
                    <a:pt x="2718" y="886"/>
                    <a:pt x="2548" y="690"/>
                    <a:pt x="2391" y="507"/>
                  </a:cubicBezTo>
                  <a:cubicBezTo>
                    <a:pt x="2313" y="403"/>
                    <a:pt x="2222" y="311"/>
                    <a:pt x="2143" y="220"/>
                  </a:cubicBezTo>
                  <a:lnTo>
                    <a:pt x="2026" y="76"/>
                  </a:lnTo>
                  <a:cubicBezTo>
                    <a:pt x="1987" y="28"/>
                    <a:pt x="1927" y="1"/>
                    <a:pt x="1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4"/>
            <p:cNvSpPr/>
            <p:nvPr/>
          </p:nvSpPr>
          <p:spPr>
            <a:xfrm>
              <a:off x="4094450" y="1461325"/>
              <a:ext cx="28100" cy="25650"/>
            </a:xfrm>
            <a:custGeom>
              <a:rect b="b" l="l" r="r" t="t"/>
              <a:pathLst>
                <a:path extrusionOk="0" h="1026" w="1124">
                  <a:moveTo>
                    <a:pt x="625" y="1"/>
                  </a:moveTo>
                  <a:cubicBezTo>
                    <a:pt x="569" y="1"/>
                    <a:pt x="513" y="10"/>
                    <a:pt x="457" y="27"/>
                  </a:cubicBezTo>
                  <a:cubicBezTo>
                    <a:pt x="0" y="196"/>
                    <a:pt x="0" y="836"/>
                    <a:pt x="457" y="993"/>
                  </a:cubicBezTo>
                  <a:cubicBezTo>
                    <a:pt x="514" y="1015"/>
                    <a:pt x="572" y="1025"/>
                    <a:pt x="629" y="1025"/>
                  </a:cubicBezTo>
                  <a:cubicBezTo>
                    <a:pt x="743" y="1025"/>
                    <a:pt x="854" y="985"/>
                    <a:pt x="941" y="915"/>
                  </a:cubicBezTo>
                  <a:cubicBezTo>
                    <a:pt x="1032" y="836"/>
                    <a:pt x="1085" y="745"/>
                    <a:pt x="1098" y="627"/>
                  </a:cubicBezTo>
                  <a:cubicBezTo>
                    <a:pt x="1124" y="562"/>
                    <a:pt x="1111" y="510"/>
                    <a:pt x="1098" y="510"/>
                  </a:cubicBezTo>
                  <a:cubicBezTo>
                    <a:pt x="1098" y="510"/>
                    <a:pt x="1085" y="549"/>
                    <a:pt x="1071" y="614"/>
                  </a:cubicBezTo>
                  <a:cubicBezTo>
                    <a:pt x="1032" y="719"/>
                    <a:pt x="980" y="797"/>
                    <a:pt x="902" y="850"/>
                  </a:cubicBezTo>
                  <a:cubicBezTo>
                    <a:pt x="876" y="876"/>
                    <a:pt x="836" y="889"/>
                    <a:pt x="797" y="902"/>
                  </a:cubicBezTo>
                  <a:cubicBezTo>
                    <a:pt x="738" y="926"/>
                    <a:pt x="682" y="937"/>
                    <a:pt x="629" y="937"/>
                  </a:cubicBezTo>
                  <a:cubicBezTo>
                    <a:pt x="229" y="937"/>
                    <a:pt x="48" y="304"/>
                    <a:pt x="510" y="131"/>
                  </a:cubicBezTo>
                  <a:cubicBezTo>
                    <a:pt x="560" y="111"/>
                    <a:pt x="612" y="100"/>
                    <a:pt x="664" y="100"/>
                  </a:cubicBezTo>
                  <a:cubicBezTo>
                    <a:pt x="747" y="100"/>
                    <a:pt x="829" y="127"/>
                    <a:pt x="902" y="183"/>
                  </a:cubicBezTo>
                  <a:cubicBezTo>
                    <a:pt x="980" y="236"/>
                    <a:pt x="1032" y="314"/>
                    <a:pt x="1071" y="405"/>
                  </a:cubicBezTo>
                  <a:cubicBezTo>
                    <a:pt x="1085" y="471"/>
                    <a:pt x="1098" y="510"/>
                    <a:pt x="1098" y="510"/>
                  </a:cubicBezTo>
                  <a:cubicBezTo>
                    <a:pt x="1111" y="471"/>
                    <a:pt x="1111" y="431"/>
                    <a:pt x="1098" y="392"/>
                  </a:cubicBezTo>
                  <a:cubicBezTo>
                    <a:pt x="1085" y="288"/>
                    <a:pt x="1032" y="183"/>
                    <a:pt x="941" y="118"/>
                  </a:cubicBezTo>
                  <a:cubicBezTo>
                    <a:pt x="853" y="39"/>
                    <a:pt x="741" y="1"/>
                    <a:pt x="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4"/>
            <p:cNvSpPr/>
            <p:nvPr/>
          </p:nvSpPr>
          <p:spPr>
            <a:xfrm>
              <a:off x="3804750" y="1783000"/>
              <a:ext cx="467050" cy="363200"/>
            </a:xfrm>
            <a:custGeom>
              <a:rect b="b" l="l" r="r" t="t"/>
              <a:pathLst>
                <a:path extrusionOk="0" h="14528" w="18682">
                  <a:moveTo>
                    <a:pt x="1" y="1"/>
                  </a:moveTo>
                  <a:lnTo>
                    <a:pt x="1" y="14527"/>
                  </a:lnTo>
                  <a:lnTo>
                    <a:pt x="18682" y="14527"/>
                  </a:lnTo>
                  <a:lnTo>
                    <a:pt x="186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a:off x="3841025" y="1778425"/>
              <a:ext cx="255725" cy="82000"/>
            </a:xfrm>
            <a:custGeom>
              <a:rect b="b" l="l" r="r" t="t"/>
              <a:pathLst>
                <a:path extrusionOk="0" h="3280" w="10229">
                  <a:moveTo>
                    <a:pt x="2443" y="1"/>
                  </a:moveTo>
                  <a:cubicBezTo>
                    <a:pt x="2025" y="1"/>
                    <a:pt x="1685" y="328"/>
                    <a:pt x="1672" y="746"/>
                  </a:cubicBezTo>
                  <a:lnTo>
                    <a:pt x="732" y="746"/>
                  </a:lnTo>
                  <a:cubicBezTo>
                    <a:pt x="327" y="746"/>
                    <a:pt x="0" y="1072"/>
                    <a:pt x="0" y="1477"/>
                  </a:cubicBezTo>
                  <a:lnTo>
                    <a:pt x="0" y="3280"/>
                  </a:lnTo>
                  <a:lnTo>
                    <a:pt x="10229" y="3280"/>
                  </a:lnTo>
                  <a:lnTo>
                    <a:pt x="10229" y="1477"/>
                  </a:lnTo>
                  <a:cubicBezTo>
                    <a:pt x="10229" y="1072"/>
                    <a:pt x="9915" y="746"/>
                    <a:pt x="9510" y="746"/>
                  </a:cubicBezTo>
                  <a:lnTo>
                    <a:pt x="5944" y="746"/>
                  </a:lnTo>
                  <a:lnTo>
                    <a:pt x="5735" y="380"/>
                  </a:lnTo>
                  <a:cubicBezTo>
                    <a:pt x="5591" y="145"/>
                    <a:pt x="5343" y="1"/>
                    <a:pt x="5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p:nvPr/>
          </p:nvSpPr>
          <p:spPr>
            <a:xfrm>
              <a:off x="3888050" y="1778425"/>
              <a:ext cx="255400" cy="82000"/>
            </a:xfrm>
            <a:custGeom>
              <a:rect b="b" l="l" r="r" t="t"/>
              <a:pathLst>
                <a:path extrusionOk="0" h="3280" w="10216">
                  <a:moveTo>
                    <a:pt x="2443" y="1"/>
                  </a:moveTo>
                  <a:cubicBezTo>
                    <a:pt x="2025" y="1"/>
                    <a:pt x="1685" y="328"/>
                    <a:pt x="1659" y="746"/>
                  </a:cubicBezTo>
                  <a:lnTo>
                    <a:pt x="732" y="746"/>
                  </a:lnTo>
                  <a:cubicBezTo>
                    <a:pt x="327" y="746"/>
                    <a:pt x="0" y="1072"/>
                    <a:pt x="0" y="1477"/>
                  </a:cubicBezTo>
                  <a:lnTo>
                    <a:pt x="0" y="3280"/>
                  </a:lnTo>
                  <a:lnTo>
                    <a:pt x="10216" y="3280"/>
                  </a:lnTo>
                  <a:lnTo>
                    <a:pt x="10216" y="1477"/>
                  </a:lnTo>
                  <a:cubicBezTo>
                    <a:pt x="10216" y="1072"/>
                    <a:pt x="9889" y="746"/>
                    <a:pt x="9484" y="746"/>
                  </a:cubicBezTo>
                  <a:lnTo>
                    <a:pt x="5944" y="746"/>
                  </a:lnTo>
                  <a:lnTo>
                    <a:pt x="5722" y="380"/>
                  </a:lnTo>
                  <a:cubicBezTo>
                    <a:pt x="5591" y="145"/>
                    <a:pt x="5330" y="1"/>
                    <a:pt x="5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4"/>
            <p:cNvSpPr/>
            <p:nvPr/>
          </p:nvSpPr>
          <p:spPr>
            <a:xfrm>
              <a:off x="3948775" y="1778425"/>
              <a:ext cx="256075" cy="82000"/>
            </a:xfrm>
            <a:custGeom>
              <a:rect b="b" l="l" r="r" t="t"/>
              <a:pathLst>
                <a:path extrusionOk="0" h="3280" w="10243">
                  <a:moveTo>
                    <a:pt x="2444" y="1"/>
                  </a:moveTo>
                  <a:cubicBezTo>
                    <a:pt x="2026" y="1"/>
                    <a:pt x="1686" y="328"/>
                    <a:pt x="1673" y="746"/>
                  </a:cubicBezTo>
                  <a:lnTo>
                    <a:pt x="733" y="746"/>
                  </a:lnTo>
                  <a:cubicBezTo>
                    <a:pt x="328" y="746"/>
                    <a:pt x="1" y="1072"/>
                    <a:pt x="1" y="1477"/>
                  </a:cubicBezTo>
                  <a:lnTo>
                    <a:pt x="1" y="3280"/>
                  </a:lnTo>
                  <a:lnTo>
                    <a:pt x="10243" y="3280"/>
                  </a:lnTo>
                  <a:lnTo>
                    <a:pt x="10243" y="1477"/>
                  </a:lnTo>
                  <a:cubicBezTo>
                    <a:pt x="10243" y="1067"/>
                    <a:pt x="9916" y="745"/>
                    <a:pt x="9522" y="745"/>
                  </a:cubicBezTo>
                  <a:cubicBezTo>
                    <a:pt x="9514" y="745"/>
                    <a:pt x="9506" y="745"/>
                    <a:pt x="9498" y="746"/>
                  </a:cubicBezTo>
                  <a:lnTo>
                    <a:pt x="5958" y="746"/>
                  </a:lnTo>
                  <a:lnTo>
                    <a:pt x="5736" y="380"/>
                  </a:lnTo>
                  <a:cubicBezTo>
                    <a:pt x="5592" y="145"/>
                    <a:pt x="5331" y="1"/>
                    <a:pt x="50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4"/>
            <p:cNvSpPr/>
            <p:nvPr/>
          </p:nvSpPr>
          <p:spPr>
            <a:xfrm>
              <a:off x="3980150" y="1768325"/>
              <a:ext cx="338350" cy="264875"/>
            </a:xfrm>
            <a:custGeom>
              <a:rect b="b" l="l" r="r" t="t"/>
              <a:pathLst>
                <a:path extrusionOk="0" h="10595" w="13534">
                  <a:moveTo>
                    <a:pt x="3122" y="0"/>
                  </a:moveTo>
                  <a:cubicBezTo>
                    <a:pt x="2835" y="0"/>
                    <a:pt x="2561" y="157"/>
                    <a:pt x="2417" y="418"/>
                  </a:cubicBezTo>
                  <a:lnTo>
                    <a:pt x="2247" y="745"/>
                  </a:lnTo>
                  <a:cubicBezTo>
                    <a:pt x="2121" y="996"/>
                    <a:pt x="1862" y="1163"/>
                    <a:pt x="1574" y="1163"/>
                  </a:cubicBezTo>
                  <a:cubicBezTo>
                    <a:pt x="1563" y="1163"/>
                    <a:pt x="1552" y="1163"/>
                    <a:pt x="1542" y="1163"/>
                  </a:cubicBezTo>
                  <a:lnTo>
                    <a:pt x="784" y="1163"/>
                  </a:lnTo>
                  <a:cubicBezTo>
                    <a:pt x="776" y="1162"/>
                    <a:pt x="768" y="1162"/>
                    <a:pt x="759" y="1162"/>
                  </a:cubicBezTo>
                  <a:cubicBezTo>
                    <a:pt x="365" y="1162"/>
                    <a:pt x="26" y="1472"/>
                    <a:pt x="0" y="1881"/>
                  </a:cubicBezTo>
                  <a:lnTo>
                    <a:pt x="0" y="10594"/>
                  </a:lnTo>
                  <a:lnTo>
                    <a:pt x="13534" y="10581"/>
                  </a:lnTo>
                  <a:lnTo>
                    <a:pt x="13534" y="1698"/>
                  </a:lnTo>
                  <a:cubicBezTo>
                    <a:pt x="13521" y="1289"/>
                    <a:pt x="13182" y="979"/>
                    <a:pt x="12775" y="979"/>
                  </a:cubicBezTo>
                  <a:cubicBezTo>
                    <a:pt x="12767" y="979"/>
                    <a:pt x="12758" y="980"/>
                    <a:pt x="12750" y="980"/>
                  </a:cubicBezTo>
                  <a:lnTo>
                    <a:pt x="8217" y="980"/>
                  </a:lnTo>
                  <a:cubicBezTo>
                    <a:pt x="7943" y="980"/>
                    <a:pt x="7694" y="849"/>
                    <a:pt x="7538" y="627"/>
                  </a:cubicBezTo>
                  <a:lnTo>
                    <a:pt x="7368" y="353"/>
                  </a:lnTo>
                  <a:cubicBezTo>
                    <a:pt x="7211" y="131"/>
                    <a:pt x="6963" y="0"/>
                    <a:pt x="6689" y="0"/>
                  </a:cubicBezTo>
                  <a:close/>
                </a:path>
              </a:pathLst>
            </a:custGeom>
            <a:solidFill>
              <a:srgbClr val="C300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4"/>
            <p:cNvSpPr/>
            <p:nvPr/>
          </p:nvSpPr>
          <p:spPr>
            <a:xfrm>
              <a:off x="3980150" y="1768325"/>
              <a:ext cx="338350" cy="264875"/>
            </a:xfrm>
            <a:custGeom>
              <a:rect b="b" l="l" r="r" t="t"/>
              <a:pathLst>
                <a:path extrusionOk="0" h="10595" w="13534">
                  <a:moveTo>
                    <a:pt x="3122" y="0"/>
                  </a:moveTo>
                  <a:cubicBezTo>
                    <a:pt x="2835" y="0"/>
                    <a:pt x="2561" y="157"/>
                    <a:pt x="2417" y="418"/>
                  </a:cubicBezTo>
                  <a:lnTo>
                    <a:pt x="2247" y="745"/>
                  </a:lnTo>
                  <a:cubicBezTo>
                    <a:pt x="2121" y="996"/>
                    <a:pt x="1862" y="1163"/>
                    <a:pt x="1574" y="1163"/>
                  </a:cubicBezTo>
                  <a:cubicBezTo>
                    <a:pt x="1563" y="1163"/>
                    <a:pt x="1552" y="1163"/>
                    <a:pt x="1542" y="1163"/>
                  </a:cubicBezTo>
                  <a:lnTo>
                    <a:pt x="784" y="1163"/>
                  </a:lnTo>
                  <a:cubicBezTo>
                    <a:pt x="776" y="1162"/>
                    <a:pt x="768" y="1162"/>
                    <a:pt x="759" y="1162"/>
                  </a:cubicBezTo>
                  <a:cubicBezTo>
                    <a:pt x="365" y="1162"/>
                    <a:pt x="26" y="1472"/>
                    <a:pt x="0" y="1881"/>
                  </a:cubicBezTo>
                  <a:lnTo>
                    <a:pt x="0" y="10594"/>
                  </a:lnTo>
                  <a:lnTo>
                    <a:pt x="13534" y="10581"/>
                  </a:lnTo>
                  <a:lnTo>
                    <a:pt x="13534" y="1698"/>
                  </a:lnTo>
                  <a:cubicBezTo>
                    <a:pt x="13521" y="1289"/>
                    <a:pt x="13182" y="979"/>
                    <a:pt x="12775" y="979"/>
                  </a:cubicBezTo>
                  <a:cubicBezTo>
                    <a:pt x="12767" y="979"/>
                    <a:pt x="12758" y="980"/>
                    <a:pt x="12750" y="980"/>
                  </a:cubicBezTo>
                  <a:lnTo>
                    <a:pt x="8217" y="980"/>
                  </a:lnTo>
                  <a:cubicBezTo>
                    <a:pt x="7943" y="980"/>
                    <a:pt x="7694" y="849"/>
                    <a:pt x="7538" y="627"/>
                  </a:cubicBezTo>
                  <a:lnTo>
                    <a:pt x="7368" y="353"/>
                  </a:lnTo>
                  <a:cubicBezTo>
                    <a:pt x="7211" y="131"/>
                    <a:pt x="6963" y="0"/>
                    <a:pt x="6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4"/>
            <p:cNvSpPr/>
            <p:nvPr/>
          </p:nvSpPr>
          <p:spPr>
            <a:xfrm>
              <a:off x="4051325" y="1658250"/>
              <a:ext cx="325325" cy="197625"/>
            </a:xfrm>
            <a:custGeom>
              <a:rect b="b" l="l" r="r" t="t"/>
              <a:pathLst>
                <a:path extrusionOk="0" h="7905" w="13013">
                  <a:moveTo>
                    <a:pt x="1033" y="1"/>
                  </a:moveTo>
                  <a:cubicBezTo>
                    <a:pt x="458" y="1"/>
                    <a:pt x="1" y="471"/>
                    <a:pt x="1" y="1033"/>
                  </a:cubicBezTo>
                  <a:lnTo>
                    <a:pt x="1" y="7904"/>
                  </a:lnTo>
                  <a:lnTo>
                    <a:pt x="13012" y="7708"/>
                  </a:lnTo>
                  <a:lnTo>
                    <a:pt x="13012" y="1033"/>
                  </a:lnTo>
                  <a:cubicBezTo>
                    <a:pt x="13012" y="458"/>
                    <a:pt x="12555" y="1"/>
                    <a:pt x="119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4"/>
            <p:cNvSpPr/>
            <p:nvPr/>
          </p:nvSpPr>
          <p:spPr>
            <a:xfrm>
              <a:off x="4062100" y="1641250"/>
              <a:ext cx="338375" cy="264575"/>
            </a:xfrm>
            <a:custGeom>
              <a:rect b="b" l="l" r="r" t="t"/>
              <a:pathLst>
                <a:path extrusionOk="0" h="10583" w="13535">
                  <a:moveTo>
                    <a:pt x="3091" y="1"/>
                  </a:moveTo>
                  <a:cubicBezTo>
                    <a:pt x="2803" y="1"/>
                    <a:pt x="2543" y="168"/>
                    <a:pt x="2405" y="419"/>
                  </a:cubicBezTo>
                  <a:lnTo>
                    <a:pt x="2248" y="746"/>
                  </a:lnTo>
                  <a:cubicBezTo>
                    <a:pt x="2104" y="1007"/>
                    <a:pt x="1830" y="1164"/>
                    <a:pt x="1529" y="1164"/>
                  </a:cubicBezTo>
                  <a:lnTo>
                    <a:pt x="785" y="1164"/>
                  </a:lnTo>
                  <a:cubicBezTo>
                    <a:pt x="776" y="1164"/>
                    <a:pt x="768" y="1164"/>
                    <a:pt x="760" y="1164"/>
                  </a:cubicBezTo>
                  <a:cubicBezTo>
                    <a:pt x="353" y="1164"/>
                    <a:pt x="14" y="1473"/>
                    <a:pt x="1" y="1882"/>
                  </a:cubicBezTo>
                  <a:lnTo>
                    <a:pt x="1" y="10583"/>
                  </a:lnTo>
                  <a:lnTo>
                    <a:pt x="13535" y="10583"/>
                  </a:lnTo>
                  <a:lnTo>
                    <a:pt x="13535" y="1700"/>
                  </a:lnTo>
                  <a:cubicBezTo>
                    <a:pt x="13522" y="1297"/>
                    <a:pt x="13195" y="980"/>
                    <a:pt x="12798" y="980"/>
                  </a:cubicBezTo>
                  <a:cubicBezTo>
                    <a:pt x="12782" y="980"/>
                    <a:pt x="12767" y="980"/>
                    <a:pt x="12751" y="981"/>
                  </a:cubicBezTo>
                  <a:lnTo>
                    <a:pt x="8218" y="981"/>
                  </a:lnTo>
                  <a:cubicBezTo>
                    <a:pt x="7944" y="981"/>
                    <a:pt x="7682" y="850"/>
                    <a:pt x="7539" y="628"/>
                  </a:cubicBezTo>
                  <a:lnTo>
                    <a:pt x="7356" y="354"/>
                  </a:lnTo>
                  <a:cubicBezTo>
                    <a:pt x="7212" y="132"/>
                    <a:pt x="6951" y="1"/>
                    <a:pt x="6689" y="1"/>
                  </a:cubicBezTo>
                  <a:lnTo>
                    <a:pt x="3123" y="1"/>
                  </a:lnTo>
                  <a:cubicBezTo>
                    <a:pt x="3112" y="1"/>
                    <a:pt x="3102" y="1"/>
                    <a:pt x="30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4"/>
            <p:cNvSpPr/>
            <p:nvPr/>
          </p:nvSpPr>
          <p:spPr>
            <a:xfrm>
              <a:off x="4062100" y="1640150"/>
              <a:ext cx="340350" cy="266975"/>
            </a:xfrm>
            <a:custGeom>
              <a:rect b="b" l="l" r="r" t="t"/>
              <a:pathLst>
                <a:path extrusionOk="0" h="10679" w="13614">
                  <a:moveTo>
                    <a:pt x="3194" y="0"/>
                  </a:moveTo>
                  <a:cubicBezTo>
                    <a:pt x="3138" y="0"/>
                    <a:pt x="3080" y="2"/>
                    <a:pt x="3019" y="6"/>
                  </a:cubicBezTo>
                  <a:cubicBezTo>
                    <a:pt x="2849" y="32"/>
                    <a:pt x="2692" y="111"/>
                    <a:pt x="2548" y="228"/>
                  </a:cubicBezTo>
                  <a:cubicBezTo>
                    <a:pt x="2287" y="476"/>
                    <a:pt x="2274" y="855"/>
                    <a:pt x="2013" y="1012"/>
                  </a:cubicBezTo>
                  <a:cubicBezTo>
                    <a:pt x="1895" y="1103"/>
                    <a:pt x="1751" y="1143"/>
                    <a:pt x="1595" y="1156"/>
                  </a:cubicBezTo>
                  <a:lnTo>
                    <a:pt x="1138" y="1156"/>
                  </a:lnTo>
                  <a:cubicBezTo>
                    <a:pt x="981" y="1156"/>
                    <a:pt x="824" y="1156"/>
                    <a:pt x="680" y="1169"/>
                  </a:cubicBezTo>
                  <a:cubicBezTo>
                    <a:pt x="510" y="1195"/>
                    <a:pt x="367" y="1260"/>
                    <a:pt x="249" y="1365"/>
                  </a:cubicBezTo>
                  <a:cubicBezTo>
                    <a:pt x="132" y="1469"/>
                    <a:pt x="66" y="1613"/>
                    <a:pt x="40" y="1770"/>
                  </a:cubicBezTo>
                  <a:cubicBezTo>
                    <a:pt x="14" y="1913"/>
                    <a:pt x="14" y="2057"/>
                    <a:pt x="27" y="2214"/>
                  </a:cubicBezTo>
                  <a:lnTo>
                    <a:pt x="27" y="3860"/>
                  </a:lnTo>
                  <a:cubicBezTo>
                    <a:pt x="27" y="5950"/>
                    <a:pt x="40" y="7648"/>
                    <a:pt x="40" y="8837"/>
                  </a:cubicBezTo>
                  <a:lnTo>
                    <a:pt x="40" y="8798"/>
                  </a:lnTo>
                  <a:cubicBezTo>
                    <a:pt x="53" y="7622"/>
                    <a:pt x="66" y="5937"/>
                    <a:pt x="66" y="3847"/>
                  </a:cubicBezTo>
                  <a:lnTo>
                    <a:pt x="66" y="2214"/>
                  </a:lnTo>
                  <a:cubicBezTo>
                    <a:pt x="66" y="2070"/>
                    <a:pt x="66" y="1926"/>
                    <a:pt x="92" y="1783"/>
                  </a:cubicBezTo>
                  <a:cubicBezTo>
                    <a:pt x="119" y="1652"/>
                    <a:pt x="197" y="1535"/>
                    <a:pt x="301" y="1443"/>
                  </a:cubicBezTo>
                  <a:cubicBezTo>
                    <a:pt x="406" y="1352"/>
                    <a:pt x="537" y="1299"/>
                    <a:pt x="680" y="1273"/>
                  </a:cubicBezTo>
                  <a:cubicBezTo>
                    <a:pt x="759" y="1267"/>
                    <a:pt x="834" y="1264"/>
                    <a:pt x="909" y="1264"/>
                  </a:cubicBezTo>
                  <a:cubicBezTo>
                    <a:pt x="984" y="1264"/>
                    <a:pt x="1059" y="1267"/>
                    <a:pt x="1138" y="1273"/>
                  </a:cubicBezTo>
                  <a:lnTo>
                    <a:pt x="1582" y="1273"/>
                  </a:lnTo>
                  <a:cubicBezTo>
                    <a:pt x="1751" y="1260"/>
                    <a:pt x="1921" y="1208"/>
                    <a:pt x="2052" y="1103"/>
                  </a:cubicBezTo>
                  <a:cubicBezTo>
                    <a:pt x="2352" y="908"/>
                    <a:pt x="2379" y="516"/>
                    <a:pt x="2601" y="320"/>
                  </a:cubicBezTo>
                  <a:cubicBezTo>
                    <a:pt x="2718" y="215"/>
                    <a:pt x="2862" y="150"/>
                    <a:pt x="3019" y="124"/>
                  </a:cubicBezTo>
                  <a:lnTo>
                    <a:pt x="6676" y="124"/>
                  </a:lnTo>
                  <a:cubicBezTo>
                    <a:pt x="6846" y="124"/>
                    <a:pt x="7016" y="176"/>
                    <a:pt x="7147" y="280"/>
                  </a:cubicBezTo>
                  <a:cubicBezTo>
                    <a:pt x="7225" y="333"/>
                    <a:pt x="7277" y="398"/>
                    <a:pt x="7330" y="463"/>
                  </a:cubicBezTo>
                  <a:lnTo>
                    <a:pt x="7473" y="699"/>
                  </a:lnTo>
                  <a:cubicBezTo>
                    <a:pt x="7578" y="868"/>
                    <a:pt x="7735" y="999"/>
                    <a:pt x="7931" y="1064"/>
                  </a:cubicBezTo>
                  <a:cubicBezTo>
                    <a:pt x="8022" y="1090"/>
                    <a:pt x="8126" y="1103"/>
                    <a:pt x="8231" y="1103"/>
                  </a:cubicBezTo>
                  <a:lnTo>
                    <a:pt x="12868" y="1103"/>
                  </a:lnTo>
                  <a:cubicBezTo>
                    <a:pt x="12960" y="1117"/>
                    <a:pt x="13051" y="1156"/>
                    <a:pt x="13130" y="1195"/>
                  </a:cubicBezTo>
                  <a:cubicBezTo>
                    <a:pt x="13313" y="1286"/>
                    <a:pt x="13443" y="1456"/>
                    <a:pt x="13469" y="1665"/>
                  </a:cubicBezTo>
                  <a:cubicBezTo>
                    <a:pt x="13482" y="1770"/>
                    <a:pt x="13482" y="1874"/>
                    <a:pt x="13469" y="1979"/>
                  </a:cubicBezTo>
                  <a:lnTo>
                    <a:pt x="13469" y="10588"/>
                  </a:lnTo>
                  <a:lnTo>
                    <a:pt x="13469" y="10588"/>
                  </a:lnTo>
                  <a:lnTo>
                    <a:pt x="3776" y="10614"/>
                  </a:lnTo>
                  <a:lnTo>
                    <a:pt x="1007" y="10627"/>
                  </a:lnTo>
                  <a:lnTo>
                    <a:pt x="1" y="10627"/>
                  </a:lnTo>
                  <a:lnTo>
                    <a:pt x="79" y="10640"/>
                  </a:lnTo>
                  <a:lnTo>
                    <a:pt x="994" y="10640"/>
                  </a:lnTo>
                  <a:lnTo>
                    <a:pt x="3776" y="10653"/>
                  </a:lnTo>
                  <a:lnTo>
                    <a:pt x="13548" y="10679"/>
                  </a:lnTo>
                  <a:lnTo>
                    <a:pt x="13600" y="10679"/>
                  </a:lnTo>
                  <a:lnTo>
                    <a:pt x="13600" y="1966"/>
                  </a:lnTo>
                  <a:cubicBezTo>
                    <a:pt x="13613" y="1861"/>
                    <a:pt x="13600" y="1744"/>
                    <a:pt x="13600" y="1639"/>
                  </a:cubicBezTo>
                  <a:cubicBezTo>
                    <a:pt x="13548" y="1404"/>
                    <a:pt x="13404" y="1208"/>
                    <a:pt x="13195" y="1090"/>
                  </a:cubicBezTo>
                  <a:cubicBezTo>
                    <a:pt x="13104" y="1038"/>
                    <a:pt x="12999" y="1012"/>
                    <a:pt x="12895" y="999"/>
                  </a:cubicBezTo>
                  <a:cubicBezTo>
                    <a:pt x="12830" y="990"/>
                    <a:pt x="12759" y="981"/>
                    <a:pt x="12686" y="981"/>
                  </a:cubicBezTo>
                  <a:cubicBezTo>
                    <a:pt x="12655" y="981"/>
                    <a:pt x="12625" y="982"/>
                    <a:pt x="12594" y="986"/>
                  </a:cubicBezTo>
                  <a:lnTo>
                    <a:pt x="8244" y="986"/>
                  </a:lnTo>
                  <a:cubicBezTo>
                    <a:pt x="8153" y="986"/>
                    <a:pt x="8061" y="973"/>
                    <a:pt x="7983" y="947"/>
                  </a:cubicBezTo>
                  <a:cubicBezTo>
                    <a:pt x="7813" y="894"/>
                    <a:pt x="7669" y="777"/>
                    <a:pt x="7578" y="633"/>
                  </a:cubicBezTo>
                  <a:lnTo>
                    <a:pt x="7434" y="398"/>
                  </a:lnTo>
                  <a:cubicBezTo>
                    <a:pt x="7382" y="320"/>
                    <a:pt x="7303" y="241"/>
                    <a:pt x="7225" y="176"/>
                  </a:cubicBezTo>
                  <a:cubicBezTo>
                    <a:pt x="7068" y="58"/>
                    <a:pt x="6885" y="6"/>
                    <a:pt x="6689" y="6"/>
                  </a:cubicBezTo>
                  <a:lnTo>
                    <a:pt x="3528" y="6"/>
                  </a:lnTo>
                  <a:cubicBezTo>
                    <a:pt x="3415" y="6"/>
                    <a:pt x="3307" y="0"/>
                    <a:pt x="3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4"/>
            <p:cNvSpPr/>
            <p:nvPr/>
          </p:nvSpPr>
          <p:spPr>
            <a:xfrm>
              <a:off x="4145075" y="1659725"/>
              <a:ext cx="71875" cy="2725"/>
            </a:xfrm>
            <a:custGeom>
              <a:rect b="b" l="l" r="r" t="t"/>
              <a:pathLst>
                <a:path extrusionOk="0" h="109" w="2875">
                  <a:moveTo>
                    <a:pt x="1437" y="0"/>
                  </a:moveTo>
                  <a:cubicBezTo>
                    <a:pt x="957" y="0"/>
                    <a:pt x="477" y="20"/>
                    <a:pt x="0" y="59"/>
                  </a:cubicBezTo>
                  <a:cubicBezTo>
                    <a:pt x="477" y="92"/>
                    <a:pt x="957" y="108"/>
                    <a:pt x="1437" y="108"/>
                  </a:cubicBezTo>
                  <a:cubicBezTo>
                    <a:pt x="1917" y="108"/>
                    <a:pt x="2397" y="92"/>
                    <a:pt x="2874" y="59"/>
                  </a:cubicBezTo>
                  <a:cubicBezTo>
                    <a:pt x="2397" y="20"/>
                    <a:pt x="1917" y="0"/>
                    <a:pt x="14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4"/>
            <p:cNvSpPr/>
            <p:nvPr/>
          </p:nvSpPr>
          <p:spPr>
            <a:xfrm>
              <a:off x="4167275" y="1733025"/>
              <a:ext cx="382125" cy="264575"/>
            </a:xfrm>
            <a:custGeom>
              <a:rect b="b" l="l" r="r" t="t"/>
              <a:pathLst>
                <a:path extrusionOk="0" h="10583" w="15285">
                  <a:moveTo>
                    <a:pt x="7604" y="0"/>
                  </a:moveTo>
                  <a:cubicBezTo>
                    <a:pt x="7590" y="0"/>
                    <a:pt x="7577" y="1"/>
                    <a:pt x="7564" y="1"/>
                  </a:cubicBezTo>
                  <a:lnTo>
                    <a:pt x="3541" y="1"/>
                  </a:lnTo>
                  <a:cubicBezTo>
                    <a:pt x="3528" y="1"/>
                    <a:pt x="3515" y="0"/>
                    <a:pt x="3503" y="0"/>
                  </a:cubicBezTo>
                  <a:cubicBezTo>
                    <a:pt x="3190" y="0"/>
                    <a:pt x="2894" y="155"/>
                    <a:pt x="2731" y="419"/>
                  </a:cubicBezTo>
                  <a:lnTo>
                    <a:pt x="2548" y="733"/>
                  </a:lnTo>
                  <a:cubicBezTo>
                    <a:pt x="2372" y="996"/>
                    <a:pt x="2088" y="1152"/>
                    <a:pt x="1776" y="1152"/>
                  </a:cubicBezTo>
                  <a:cubicBezTo>
                    <a:pt x="1763" y="1152"/>
                    <a:pt x="1751" y="1151"/>
                    <a:pt x="1738" y="1151"/>
                  </a:cubicBezTo>
                  <a:lnTo>
                    <a:pt x="889" y="1151"/>
                  </a:lnTo>
                  <a:cubicBezTo>
                    <a:pt x="405" y="1151"/>
                    <a:pt x="0" y="1477"/>
                    <a:pt x="0" y="1869"/>
                  </a:cubicBezTo>
                  <a:lnTo>
                    <a:pt x="0" y="10583"/>
                  </a:lnTo>
                  <a:lnTo>
                    <a:pt x="15285" y="10583"/>
                  </a:lnTo>
                  <a:lnTo>
                    <a:pt x="15285" y="1699"/>
                  </a:lnTo>
                  <a:cubicBezTo>
                    <a:pt x="15285" y="1308"/>
                    <a:pt x="14893" y="981"/>
                    <a:pt x="14396" y="981"/>
                  </a:cubicBezTo>
                  <a:lnTo>
                    <a:pt x="9289" y="981"/>
                  </a:lnTo>
                  <a:cubicBezTo>
                    <a:pt x="9276" y="981"/>
                    <a:pt x="9263" y="982"/>
                    <a:pt x="9251" y="982"/>
                  </a:cubicBezTo>
                  <a:cubicBezTo>
                    <a:pt x="8964" y="982"/>
                    <a:pt x="8693" y="841"/>
                    <a:pt x="8518" y="628"/>
                  </a:cubicBezTo>
                  <a:lnTo>
                    <a:pt x="8322" y="354"/>
                  </a:lnTo>
                  <a:cubicBezTo>
                    <a:pt x="8147" y="129"/>
                    <a:pt x="7878" y="0"/>
                    <a:pt x="7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4"/>
            <p:cNvSpPr/>
            <p:nvPr/>
          </p:nvSpPr>
          <p:spPr>
            <a:xfrm>
              <a:off x="4166625" y="1731625"/>
              <a:ext cx="385075" cy="267275"/>
            </a:xfrm>
            <a:custGeom>
              <a:rect b="b" l="l" r="r" t="t"/>
              <a:pathLst>
                <a:path extrusionOk="0" h="10691" w="15403">
                  <a:moveTo>
                    <a:pt x="7533" y="0"/>
                  </a:moveTo>
                  <a:cubicBezTo>
                    <a:pt x="7488" y="0"/>
                    <a:pt x="7441" y="2"/>
                    <a:pt x="7394" y="5"/>
                  </a:cubicBezTo>
                  <a:lnTo>
                    <a:pt x="3514" y="5"/>
                  </a:lnTo>
                  <a:cubicBezTo>
                    <a:pt x="3331" y="18"/>
                    <a:pt x="3149" y="70"/>
                    <a:pt x="3005" y="175"/>
                  </a:cubicBezTo>
                  <a:cubicBezTo>
                    <a:pt x="2927" y="214"/>
                    <a:pt x="2848" y="279"/>
                    <a:pt x="2796" y="358"/>
                  </a:cubicBezTo>
                  <a:cubicBezTo>
                    <a:pt x="2744" y="423"/>
                    <a:pt x="2704" y="488"/>
                    <a:pt x="2652" y="567"/>
                  </a:cubicBezTo>
                  <a:cubicBezTo>
                    <a:pt x="2587" y="723"/>
                    <a:pt x="2495" y="854"/>
                    <a:pt x="2365" y="959"/>
                  </a:cubicBezTo>
                  <a:cubicBezTo>
                    <a:pt x="2247" y="1050"/>
                    <a:pt x="2090" y="1115"/>
                    <a:pt x="1934" y="1141"/>
                  </a:cubicBezTo>
                  <a:cubicBezTo>
                    <a:pt x="1620" y="1154"/>
                    <a:pt x="1281" y="1154"/>
                    <a:pt x="967" y="1154"/>
                  </a:cubicBezTo>
                  <a:cubicBezTo>
                    <a:pt x="942" y="1153"/>
                    <a:pt x="918" y="1152"/>
                    <a:pt x="894" y="1152"/>
                  </a:cubicBezTo>
                  <a:cubicBezTo>
                    <a:pt x="583" y="1152"/>
                    <a:pt x="300" y="1305"/>
                    <a:pt x="118" y="1559"/>
                  </a:cubicBezTo>
                  <a:cubicBezTo>
                    <a:pt x="39" y="1703"/>
                    <a:pt x="0" y="1860"/>
                    <a:pt x="13" y="2017"/>
                  </a:cubicBezTo>
                  <a:lnTo>
                    <a:pt x="13" y="3336"/>
                  </a:lnTo>
                  <a:cubicBezTo>
                    <a:pt x="26" y="5583"/>
                    <a:pt x="39" y="7412"/>
                    <a:pt x="39" y="8679"/>
                  </a:cubicBezTo>
                  <a:cubicBezTo>
                    <a:pt x="53" y="9306"/>
                    <a:pt x="53" y="9789"/>
                    <a:pt x="53" y="10116"/>
                  </a:cubicBezTo>
                  <a:lnTo>
                    <a:pt x="53" y="10103"/>
                  </a:lnTo>
                  <a:cubicBezTo>
                    <a:pt x="53" y="9763"/>
                    <a:pt x="53" y="9280"/>
                    <a:pt x="53" y="8653"/>
                  </a:cubicBezTo>
                  <a:cubicBezTo>
                    <a:pt x="66" y="7386"/>
                    <a:pt x="79" y="5570"/>
                    <a:pt x="79" y="3323"/>
                  </a:cubicBezTo>
                  <a:lnTo>
                    <a:pt x="79" y="2017"/>
                  </a:lnTo>
                  <a:cubicBezTo>
                    <a:pt x="66" y="1873"/>
                    <a:pt x="92" y="1729"/>
                    <a:pt x="170" y="1612"/>
                  </a:cubicBezTo>
                  <a:cubicBezTo>
                    <a:pt x="339" y="1383"/>
                    <a:pt x="596" y="1243"/>
                    <a:pt x="881" y="1243"/>
                  </a:cubicBezTo>
                  <a:cubicBezTo>
                    <a:pt x="905" y="1243"/>
                    <a:pt x="929" y="1244"/>
                    <a:pt x="954" y="1246"/>
                  </a:cubicBezTo>
                  <a:cubicBezTo>
                    <a:pt x="1172" y="1246"/>
                    <a:pt x="1378" y="1252"/>
                    <a:pt x="1595" y="1252"/>
                  </a:cubicBezTo>
                  <a:cubicBezTo>
                    <a:pt x="1704" y="1252"/>
                    <a:pt x="1816" y="1250"/>
                    <a:pt x="1934" y="1246"/>
                  </a:cubicBezTo>
                  <a:cubicBezTo>
                    <a:pt x="2104" y="1220"/>
                    <a:pt x="2260" y="1154"/>
                    <a:pt x="2404" y="1050"/>
                  </a:cubicBezTo>
                  <a:cubicBezTo>
                    <a:pt x="2482" y="998"/>
                    <a:pt x="2535" y="919"/>
                    <a:pt x="2587" y="854"/>
                  </a:cubicBezTo>
                  <a:cubicBezTo>
                    <a:pt x="2639" y="776"/>
                    <a:pt x="2678" y="710"/>
                    <a:pt x="2717" y="632"/>
                  </a:cubicBezTo>
                  <a:cubicBezTo>
                    <a:pt x="2757" y="554"/>
                    <a:pt x="2796" y="488"/>
                    <a:pt x="2848" y="423"/>
                  </a:cubicBezTo>
                  <a:cubicBezTo>
                    <a:pt x="2900" y="358"/>
                    <a:pt x="2966" y="292"/>
                    <a:pt x="3031" y="253"/>
                  </a:cubicBezTo>
                  <a:cubicBezTo>
                    <a:pt x="3175" y="162"/>
                    <a:pt x="3331" y="109"/>
                    <a:pt x="3501" y="109"/>
                  </a:cubicBezTo>
                  <a:lnTo>
                    <a:pt x="7381" y="109"/>
                  </a:lnTo>
                  <a:cubicBezTo>
                    <a:pt x="7424" y="106"/>
                    <a:pt x="7468" y="105"/>
                    <a:pt x="7512" y="105"/>
                  </a:cubicBezTo>
                  <a:cubicBezTo>
                    <a:pt x="7655" y="105"/>
                    <a:pt x="7800" y="122"/>
                    <a:pt x="7930" y="162"/>
                  </a:cubicBezTo>
                  <a:cubicBezTo>
                    <a:pt x="8113" y="227"/>
                    <a:pt x="8269" y="345"/>
                    <a:pt x="8361" y="514"/>
                  </a:cubicBezTo>
                  <a:cubicBezTo>
                    <a:pt x="8426" y="593"/>
                    <a:pt x="8478" y="671"/>
                    <a:pt x="8544" y="750"/>
                  </a:cubicBezTo>
                  <a:cubicBezTo>
                    <a:pt x="8609" y="828"/>
                    <a:pt x="8701" y="893"/>
                    <a:pt x="8792" y="945"/>
                  </a:cubicBezTo>
                  <a:cubicBezTo>
                    <a:pt x="8956" y="1039"/>
                    <a:pt x="9142" y="1091"/>
                    <a:pt x="9330" y="1091"/>
                  </a:cubicBezTo>
                  <a:cubicBezTo>
                    <a:pt x="9351" y="1091"/>
                    <a:pt x="9372" y="1090"/>
                    <a:pt x="9393" y="1089"/>
                  </a:cubicBezTo>
                  <a:lnTo>
                    <a:pt x="14370" y="1089"/>
                  </a:lnTo>
                  <a:cubicBezTo>
                    <a:pt x="14394" y="1088"/>
                    <a:pt x="14419" y="1087"/>
                    <a:pt x="14443" y="1087"/>
                  </a:cubicBezTo>
                  <a:cubicBezTo>
                    <a:pt x="14617" y="1087"/>
                    <a:pt x="14798" y="1128"/>
                    <a:pt x="14958" y="1220"/>
                  </a:cubicBezTo>
                  <a:cubicBezTo>
                    <a:pt x="15128" y="1324"/>
                    <a:pt x="15245" y="1494"/>
                    <a:pt x="15285" y="1690"/>
                  </a:cubicBezTo>
                  <a:lnTo>
                    <a:pt x="15285" y="10599"/>
                  </a:lnTo>
                  <a:lnTo>
                    <a:pt x="15285" y="10599"/>
                  </a:lnTo>
                  <a:lnTo>
                    <a:pt x="4337" y="10625"/>
                  </a:lnTo>
                  <a:lnTo>
                    <a:pt x="1176" y="10639"/>
                  </a:lnTo>
                  <a:lnTo>
                    <a:pt x="1163" y="10639"/>
                  </a:lnTo>
                  <a:lnTo>
                    <a:pt x="4324" y="10665"/>
                  </a:lnTo>
                  <a:lnTo>
                    <a:pt x="15350" y="10691"/>
                  </a:lnTo>
                  <a:lnTo>
                    <a:pt x="15402" y="10691"/>
                  </a:lnTo>
                  <a:lnTo>
                    <a:pt x="15402" y="1690"/>
                  </a:lnTo>
                  <a:cubicBezTo>
                    <a:pt x="15376" y="1455"/>
                    <a:pt x="15232" y="1246"/>
                    <a:pt x="15036" y="1128"/>
                  </a:cubicBezTo>
                  <a:cubicBezTo>
                    <a:pt x="14870" y="1039"/>
                    <a:pt x="14675" y="979"/>
                    <a:pt x="14483" y="979"/>
                  </a:cubicBezTo>
                  <a:cubicBezTo>
                    <a:pt x="14450" y="979"/>
                    <a:pt x="14416" y="981"/>
                    <a:pt x="14383" y="985"/>
                  </a:cubicBezTo>
                  <a:lnTo>
                    <a:pt x="9406" y="985"/>
                  </a:lnTo>
                  <a:cubicBezTo>
                    <a:pt x="9386" y="986"/>
                    <a:pt x="9366" y="987"/>
                    <a:pt x="9346" y="987"/>
                  </a:cubicBezTo>
                  <a:cubicBezTo>
                    <a:pt x="9173" y="987"/>
                    <a:pt x="9010" y="936"/>
                    <a:pt x="8857" y="854"/>
                  </a:cubicBezTo>
                  <a:cubicBezTo>
                    <a:pt x="8779" y="815"/>
                    <a:pt x="8701" y="750"/>
                    <a:pt x="8635" y="684"/>
                  </a:cubicBezTo>
                  <a:cubicBezTo>
                    <a:pt x="8583" y="619"/>
                    <a:pt x="8531" y="527"/>
                    <a:pt x="8465" y="449"/>
                  </a:cubicBezTo>
                  <a:cubicBezTo>
                    <a:pt x="8361" y="279"/>
                    <a:pt x="8191" y="136"/>
                    <a:pt x="7995" y="70"/>
                  </a:cubicBezTo>
                  <a:cubicBezTo>
                    <a:pt x="7843" y="20"/>
                    <a:pt x="7691" y="0"/>
                    <a:pt x="75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4"/>
            <p:cNvSpPr/>
            <p:nvPr/>
          </p:nvSpPr>
          <p:spPr>
            <a:xfrm>
              <a:off x="4256750" y="1754100"/>
              <a:ext cx="95075" cy="2725"/>
            </a:xfrm>
            <a:custGeom>
              <a:rect b="b" l="l" r="r" t="t"/>
              <a:pathLst>
                <a:path extrusionOk="0" h="109" w="3803">
                  <a:moveTo>
                    <a:pt x="1902" y="1"/>
                  </a:moveTo>
                  <a:cubicBezTo>
                    <a:pt x="1268" y="1"/>
                    <a:pt x="634" y="20"/>
                    <a:pt x="1" y="60"/>
                  </a:cubicBezTo>
                  <a:cubicBezTo>
                    <a:pt x="634" y="92"/>
                    <a:pt x="1268" y="109"/>
                    <a:pt x="1902" y="109"/>
                  </a:cubicBezTo>
                  <a:cubicBezTo>
                    <a:pt x="2535" y="109"/>
                    <a:pt x="3169" y="92"/>
                    <a:pt x="3802" y="60"/>
                  </a:cubicBezTo>
                  <a:cubicBezTo>
                    <a:pt x="3169" y="20"/>
                    <a:pt x="2535" y="1"/>
                    <a:pt x="19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4"/>
            <p:cNvSpPr/>
            <p:nvPr/>
          </p:nvSpPr>
          <p:spPr>
            <a:xfrm>
              <a:off x="3804750" y="1855500"/>
              <a:ext cx="340025" cy="293300"/>
            </a:xfrm>
            <a:custGeom>
              <a:rect b="b" l="l" r="r" t="t"/>
              <a:pathLst>
                <a:path extrusionOk="0" h="11732" w="13601">
                  <a:moveTo>
                    <a:pt x="1" y="1"/>
                  </a:moveTo>
                  <a:lnTo>
                    <a:pt x="1" y="11732"/>
                  </a:lnTo>
                  <a:lnTo>
                    <a:pt x="13600" y="11732"/>
                  </a:lnTo>
                  <a:lnTo>
                    <a:pt x="136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4"/>
            <p:cNvSpPr/>
            <p:nvPr/>
          </p:nvSpPr>
          <p:spPr>
            <a:xfrm>
              <a:off x="3777719" y="1855500"/>
              <a:ext cx="340025" cy="293300"/>
            </a:xfrm>
            <a:custGeom>
              <a:rect b="b" l="l" r="r" t="t"/>
              <a:pathLst>
                <a:path extrusionOk="0" h="11732" w="13601">
                  <a:moveTo>
                    <a:pt x="1" y="1"/>
                  </a:moveTo>
                  <a:lnTo>
                    <a:pt x="1" y="11732"/>
                  </a:lnTo>
                  <a:lnTo>
                    <a:pt x="13600" y="11732"/>
                  </a:lnTo>
                  <a:lnTo>
                    <a:pt x="136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4"/>
            <p:cNvSpPr/>
            <p:nvPr/>
          </p:nvSpPr>
          <p:spPr>
            <a:xfrm>
              <a:off x="4144750" y="1778425"/>
              <a:ext cx="535950" cy="380825"/>
            </a:xfrm>
            <a:custGeom>
              <a:rect b="b" l="l" r="r" t="t"/>
              <a:pathLst>
                <a:path extrusionOk="0" h="15233" w="21438">
                  <a:moveTo>
                    <a:pt x="0" y="1"/>
                  </a:moveTo>
                  <a:lnTo>
                    <a:pt x="0" y="15233"/>
                  </a:lnTo>
                  <a:lnTo>
                    <a:pt x="21437" y="15233"/>
                  </a:lnTo>
                  <a:lnTo>
                    <a:pt x="214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4"/>
            <p:cNvSpPr/>
            <p:nvPr/>
          </p:nvSpPr>
          <p:spPr>
            <a:xfrm>
              <a:off x="4143425" y="1776475"/>
              <a:ext cx="538575" cy="383450"/>
            </a:xfrm>
            <a:custGeom>
              <a:rect b="b" l="l" r="r" t="t"/>
              <a:pathLst>
                <a:path extrusionOk="0" h="15338" w="21543">
                  <a:moveTo>
                    <a:pt x="1" y="1"/>
                  </a:moveTo>
                  <a:lnTo>
                    <a:pt x="1" y="15337"/>
                  </a:lnTo>
                  <a:lnTo>
                    <a:pt x="79" y="15337"/>
                  </a:lnTo>
                  <a:lnTo>
                    <a:pt x="15559" y="15311"/>
                  </a:lnTo>
                  <a:lnTo>
                    <a:pt x="19962" y="15298"/>
                  </a:lnTo>
                  <a:lnTo>
                    <a:pt x="19936" y="15298"/>
                  </a:lnTo>
                  <a:lnTo>
                    <a:pt x="15520" y="15285"/>
                  </a:lnTo>
                  <a:lnTo>
                    <a:pt x="118" y="15259"/>
                  </a:lnTo>
                  <a:lnTo>
                    <a:pt x="118" y="15259"/>
                  </a:lnTo>
                  <a:lnTo>
                    <a:pt x="118" y="131"/>
                  </a:lnTo>
                  <a:lnTo>
                    <a:pt x="118" y="131"/>
                  </a:lnTo>
                  <a:lnTo>
                    <a:pt x="21464" y="118"/>
                  </a:lnTo>
                  <a:lnTo>
                    <a:pt x="21464" y="118"/>
                  </a:lnTo>
                  <a:cubicBezTo>
                    <a:pt x="21464" y="4712"/>
                    <a:pt x="21477" y="8499"/>
                    <a:pt x="21477" y="11144"/>
                  </a:cubicBezTo>
                  <a:cubicBezTo>
                    <a:pt x="21490" y="12476"/>
                    <a:pt x="21490" y="13508"/>
                    <a:pt x="21490" y="14227"/>
                  </a:cubicBezTo>
                  <a:lnTo>
                    <a:pt x="21490" y="15311"/>
                  </a:lnTo>
                  <a:cubicBezTo>
                    <a:pt x="21503" y="15206"/>
                    <a:pt x="21516" y="15115"/>
                    <a:pt x="21503" y="15010"/>
                  </a:cubicBezTo>
                  <a:lnTo>
                    <a:pt x="21503" y="14214"/>
                  </a:lnTo>
                  <a:cubicBezTo>
                    <a:pt x="21516" y="13508"/>
                    <a:pt x="21516" y="12476"/>
                    <a:pt x="21516" y="11144"/>
                  </a:cubicBezTo>
                  <a:cubicBezTo>
                    <a:pt x="21529" y="8479"/>
                    <a:pt x="21529" y="4677"/>
                    <a:pt x="21542" y="40"/>
                  </a:cubicBezTo>
                  <a:lnTo>
                    <a:pt x="215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4"/>
            <p:cNvSpPr/>
            <p:nvPr/>
          </p:nvSpPr>
          <p:spPr>
            <a:xfrm>
              <a:off x="4317500" y="2029250"/>
              <a:ext cx="248550" cy="36925"/>
            </a:xfrm>
            <a:custGeom>
              <a:rect b="b" l="l" r="r" t="t"/>
              <a:pathLst>
                <a:path extrusionOk="0" h="1477" w="9942">
                  <a:moveTo>
                    <a:pt x="1" y="1"/>
                  </a:moveTo>
                  <a:lnTo>
                    <a:pt x="1" y="1477"/>
                  </a:lnTo>
                  <a:lnTo>
                    <a:pt x="9942" y="1477"/>
                  </a:lnTo>
                  <a:lnTo>
                    <a:pt x="99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4"/>
            <p:cNvSpPr/>
            <p:nvPr/>
          </p:nvSpPr>
          <p:spPr>
            <a:xfrm>
              <a:off x="4363875" y="1886200"/>
              <a:ext cx="139475" cy="106825"/>
            </a:xfrm>
            <a:custGeom>
              <a:rect b="b" l="l" r="r" t="t"/>
              <a:pathLst>
                <a:path extrusionOk="0" h="4273" w="5579">
                  <a:moveTo>
                    <a:pt x="536" y="1"/>
                  </a:moveTo>
                  <a:cubicBezTo>
                    <a:pt x="236" y="1"/>
                    <a:pt x="1" y="249"/>
                    <a:pt x="1" y="550"/>
                  </a:cubicBezTo>
                  <a:lnTo>
                    <a:pt x="1" y="3737"/>
                  </a:lnTo>
                  <a:cubicBezTo>
                    <a:pt x="1" y="4038"/>
                    <a:pt x="236" y="4273"/>
                    <a:pt x="536" y="4273"/>
                  </a:cubicBezTo>
                  <a:lnTo>
                    <a:pt x="5043" y="4273"/>
                  </a:lnTo>
                  <a:cubicBezTo>
                    <a:pt x="5331" y="4273"/>
                    <a:pt x="5579" y="4038"/>
                    <a:pt x="5579" y="3737"/>
                  </a:cubicBezTo>
                  <a:lnTo>
                    <a:pt x="5579" y="550"/>
                  </a:lnTo>
                  <a:cubicBezTo>
                    <a:pt x="5579" y="249"/>
                    <a:pt x="5331" y="1"/>
                    <a:pt x="50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4"/>
            <p:cNvSpPr/>
            <p:nvPr/>
          </p:nvSpPr>
          <p:spPr>
            <a:xfrm>
              <a:off x="4393275" y="1918225"/>
              <a:ext cx="28750" cy="32025"/>
            </a:xfrm>
            <a:custGeom>
              <a:rect b="b" l="l" r="r" t="t"/>
              <a:pathLst>
                <a:path extrusionOk="0" h="1281" w="1150">
                  <a:moveTo>
                    <a:pt x="13" y="0"/>
                  </a:moveTo>
                  <a:lnTo>
                    <a:pt x="0" y="379"/>
                  </a:lnTo>
                  <a:lnTo>
                    <a:pt x="66" y="379"/>
                  </a:lnTo>
                  <a:cubicBezTo>
                    <a:pt x="66" y="261"/>
                    <a:pt x="118" y="157"/>
                    <a:pt x="209" y="105"/>
                  </a:cubicBezTo>
                  <a:cubicBezTo>
                    <a:pt x="275" y="65"/>
                    <a:pt x="353" y="52"/>
                    <a:pt x="431" y="52"/>
                  </a:cubicBezTo>
                  <a:lnTo>
                    <a:pt x="431" y="1058"/>
                  </a:lnTo>
                  <a:cubicBezTo>
                    <a:pt x="431" y="1111"/>
                    <a:pt x="418" y="1150"/>
                    <a:pt x="392" y="1189"/>
                  </a:cubicBezTo>
                  <a:cubicBezTo>
                    <a:pt x="353" y="1228"/>
                    <a:pt x="301" y="1228"/>
                    <a:pt x="249" y="1228"/>
                  </a:cubicBezTo>
                  <a:lnTo>
                    <a:pt x="249" y="1280"/>
                  </a:lnTo>
                  <a:lnTo>
                    <a:pt x="915" y="1280"/>
                  </a:lnTo>
                  <a:lnTo>
                    <a:pt x="915" y="1228"/>
                  </a:lnTo>
                  <a:cubicBezTo>
                    <a:pt x="863" y="1228"/>
                    <a:pt x="810" y="1215"/>
                    <a:pt x="758" y="1189"/>
                  </a:cubicBezTo>
                  <a:cubicBezTo>
                    <a:pt x="732" y="1150"/>
                    <a:pt x="719" y="1097"/>
                    <a:pt x="732" y="1058"/>
                  </a:cubicBezTo>
                  <a:lnTo>
                    <a:pt x="732" y="52"/>
                  </a:lnTo>
                  <a:cubicBezTo>
                    <a:pt x="797" y="52"/>
                    <a:pt x="876" y="65"/>
                    <a:pt x="941" y="105"/>
                  </a:cubicBezTo>
                  <a:cubicBezTo>
                    <a:pt x="1032" y="157"/>
                    <a:pt x="1098" y="261"/>
                    <a:pt x="1098" y="379"/>
                  </a:cubicBezTo>
                  <a:lnTo>
                    <a:pt x="1150" y="379"/>
                  </a:lnTo>
                  <a:lnTo>
                    <a:pt x="11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4"/>
            <p:cNvSpPr/>
            <p:nvPr/>
          </p:nvSpPr>
          <p:spPr>
            <a:xfrm>
              <a:off x="4430175" y="1919025"/>
              <a:ext cx="44775" cy="2975"/>
            </a:xfrm>
            <a:custGeom>
              <a:rect b="b" l="l" r="r" t="t"/>
              <a:pathLst>
                <a:path extrusionOk="0" h="119" w="1791">
                  <a:moveTo>
                    <a:pt x="890" y="1"/>
                  </a:moveTo>
                  <a:cubicBezTo>
                    <a:pt x="592" y="1"/>
                    <a:pt x="294" y="20"/>
                    <a:pt x="1" y="60"/>
                  </a:cubicBezTo>
                  <a:cubicBezTo>
                    <a:pt x="294" y="99"/>
                    <a:pt x="592" y="118"/>
                    <a:pt x="890" y="118"/>
                  </a:cubicBezTo>
                  <a:cubicBezTo>
                    <a:pt x="1189" y="118"/>
                    <a:pt x="1490" y="99"/>
                    <a:pt x="1790" y="60"/>
                  </a:cubicBezTo>
                  <a:cubicBezTo>
                    <a:pt x="1490" y="20"/>
                    <a:pt x="1189" y="1"/>
                    <a:pt x="8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4"/>
            <p:cNvSpPr/>
            <p:nvPr/>
          </p:nvSpPr>
          <p:spPr>
            <a:xfrm>
              <a:off x="4430825" y="1939200"/>
              <a:ext cx="45100" cy="2725"/>
            </a:xfrm>
            <a:custGeom>
              <a:rect b="b" l="l" r="r" t="t"/>
              <a:pathLst>
                <a:path extrusionOk="0" h="109" w="1804">
                  <a:moveTo>
                    <a:pt x="902" y="0"/>
                  </a:moveTo>
                  <a:cubicBezTo>
                    <a:pt x="602" y="0"/>
                    <a:pt x="301" y="17"/>
                    <a:pt x="1" y="49"/>
                  </a:cubicBezTo>
                  <a:cubicBezTo>
                    <a:pt x="301" y="89"/>
                    <a:pt x="602" y="108"/>
                    <a:pt x="902" y="108"/>
                  </a:cubicBezTo>
                  <a:cubicBezTo>
                    <a:pt x="1202" y="108"/>
                    <a:pt x="1503" y="89"/>
                    <a:pt x="1803" y="49"/>
                  </a:cubicBezTo>
                  <a:cubicBezTo>
                    <a:pt x="1503" y="17"/>
                    <a:pt x="1202" y="0"/>
                    <a:pt x="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4"/>
            <p:cNvSpPr/>
            <p:nvPr/>
          </p:nvSpPr>
          <p:spPr>
            <a:xfrm>
              <a:off x="4398500" y="1959200"/>
              <a:ext cx="83300" cy="2725"/>
            </a:xfrm>
            <a:custGeom>
              <a:rect b="b" l="l" r="r" t="t"/>
              <a:pathLst>
                <a:path extrusionOk="0" h="109" w="3332">
                  <a:moveTo>
                    <a:pt x="1666" y="1"/>
                  </a:moveTo>
                  <a:cubicBezTo>
                    <a:pt x="1111" y="1"/>
                    <a:pt x="556" y="20"/>
                    <a:pt x="0" y="59"/>
                  </a:cubicBezTo>
                  <a:cubicBezTo>
                    <a:pt x="556" y="92"/>
                    <a:pt x="1111" y="108"/>
                    <a:pt x="1666" y="108"/>
                  </a:cubicBezTo>
                  <a:cubicBezTo>
                    <a:pt x="2221" y="108"/>
                    <a:pt x="2776" y="92"/>
                    <a:pt x="3332" y="59"/>
                  </a:cubicBezTo>
                  <a:cubicBezTo>
                    <a:pt x="2776" y="20"/>
                    <a:pt x="2221" y="1"/>
                    <a:pt x="1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4"/>
            <p:cNvSpPr/>
            <p:nvPr/>
          </p:nvSpPr>
          <p:spPr>
            <a:xfrm>
              <a:off x="3810650" y="2200700"/>
              <a:ext cx="538550" cy="383450"/>
            </a:xfrm>
            <a:custGeom>
              <a:rect b="b" l="l" r="r" t="t"/>
              <a:pathLst>
                <a:path extrusionOk="0" h="15338" w="21542">
                  <a:moveTo>
                    <a:pt x="0" y="1"/>
                  </a:moveTo>
                  <a:lnTo>
                    <a:pt x="0" y="15337"/>
                  </a:lnTo>
                  <a:lnTo>
                    <a:pt x="52" y="15337"/>
                  </a:lnTo>
                  <a:lnTo>
                    <a:pt x="15533" y="15311"/>
                  </a:lnTo>
                  <a:lnTo>
                    <a:pt x="19935" y="15298"/>
                  </a:lnTo>
                  <a:lnTo>
                    <a:pt x="19909" y="15298"/>
                  </a:lnTo>
                  <a:lnTo>
                    <a:pt x="15506" y="15285"/>
                  </a:lnTo>
                  <a:lnTo>
                    <a:pt x="92" y="15259"/>
                  </a:lnTo>
                  <a:lnTo>
                    <a:pt x="92" y="15259"/>
                  </a:lnTo>
                  <a:lnTo>
                    <a:pt x="92" y="119"/>
                  </a:lnTo>
                  <a:lnTo>
                    <a:pt x="21424" y="119"/>
                  </a:lnTo>
                  <a:cubicBezTo>
                    <a:pt x="21437" y="4712"/>
                    <a:pt x="21450" y="8500"/>
                    <a:pt x="21450" y="11144"/>
                  </a:cubicBezTo>
                  <a:lnTo>
                    <a:pt x="21450" y="15311"/>
                  </a:lnTo>
                  <a:cubicBezTo>
                    <a:pt x="21490" y="15220"/>
                    <a:pt x="21503" y="15115"/>
                    <a:pt x="21503" y="15024"/>
                  </a:cubicBezTo>
                  <a:lnTo>
                    <a:pt x="21503" y="14214"/>
                  </a:lnTo>
                  <a:cubicBezTo>
                    <a:pt x="21516" y="13509"/>
                    <a:pt x="21516" y="12477"/>
                    <a:pt x="21516" y="11157"/>
                  </a:cubicBezTo>
                  <a:cubicBezTo>
                    <a:pt x="21516" y="8492"/>
                    <a:pt x="21529" y="4678"/>
                    <a:pt x="21542" y="53"/>
                  </a:cubicBezTo>
                  <a:lnTo>
                    <a:pt x="215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4"/>
            <p:cNvSpPr/>
            <p:nvPr/>
          </p:nvSpPr>
          <p:spPr>
            <a:xfrm>
              <a:off x="3974925" y="2436500"/>
              <a:ext cx="226675" cy="36925"/>
            </a:xfrm>
            <a:custGeom>
              <a:rect b="b" l="l" r="r" t="t"/>
              <a:pathLst>
                <a:path extrusionOk="0" h="1477" w="9067">
                  <a:moveTo>
                    <a:pt x="0" y="1"/>
                  </a:moveTo>
                  <a:lnTo>
                    <a:pt x="0" y="1477"/>
                  </a:lnTo>
                  <a:lnTo>
                    <a:pt x="9066" y="1477"/>
                  </a:lnTo>
                  <a:lnTo>
                    <a:pt x="90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4"/>
            <p:cNvSpPr/>
            <p:nvPr/>
          </p:nvSpPr>
          <p:spPr>
            <a:xfrm>
              <a:off x="4022600" y="2293125"/>
              <a:ext cx="139475" cy="106825"/>
            </a:xfrm>
            <a:custGeom>
              <a:rect b="b" l="l" r="r" t="t"/>
              <a:pathLst>
                <a:path extrusionOk="0" h="4273" w="5579">
                  <a:moveTo>
                    <a:pt x="536" y="1"/>
                  </a:moveTo>
                  <a:cubicBezTo>
                    <a:pt x="235" y="1"/>
                    <a:pt x="0" y="236"/>
                    <a:pt x="0" y="537"/>
                  </a:cubicBezTo>
                  <a:lnTo>
                    <a:pt x="0" y="3737"/>
                  </a:lnTo>
                  <a:cubicBezTo>
                    <a:pt x="0" y="4038"/>
                    <a:pt x="235" y="4273"/>
                    <a:pt x="536" y="4273"/>
                  </a:cubicBezTo>
                  <a:lnTo>
                    <a:pt x="5030" y="4273"/>
                  </a:lnTo>
                  <a:cubicBezTo>
                    <a:pt x="5330" y="4273"/>
                    <a:pt x="5578" y="4038"/>
                    <a:pt x="5578" y="3737"/>
                  </a:cubicBezTo>
                  <a:lnTo>
                    <a:pt x="5578" y="537"/>
                  </a:lnTo>
                  <a:cubicBezTo>
                    <a:pt x="5578" y="236"/>
                    <a:pt x="5330" y="1"/>
                    <a:pt x="50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4"/>
            <p:cNvSpPr/>
            <p:nvPr/>
          </p:nvSpPr>
          <p:spPr>
            <a:xfrm>
              <a:off x="4065475" y="2350700"/>
              <a:ext cx="19200" cy="16250"/>
            </a:xfrm>
            <a:custGeom>
              <a:rect b="b" l="l" r="r" t="t"/>
              <a:pathLst>
                <a:path extrusionOk="0" h="650" w="768">
                  <a:moveTo>
                    <a:pt x="384" y="0"/>
                  </a:moveTo>
                  <a:cubicBezTo>
                    <a:pt x="176" y="0"/>
                    <a:pt x="1" y="206"/>
                    <a:pt x="75" y="428"/>
                  </a:cubicBezTo>
                  <a:cubicBezTo>
                    <a:pt x="130" y="574"/>
                    <a:pt x="263" y="649"/>
                    <a:pt x="393" y="649"/>
                  </a:cubicBezTo>
                  <a:cubicBezTo>
                    <a:pt x="508" y="649"/>
                    <a:pt x="621" y="590"/>
                    <a:pt x="676" y="467"/>
                  </a:cubicBezTo>
                  <a:cubicBezTo>
                    <a:pt x="767" y="311"/>
                    <a:pt x="702" y="115"/>
                    <a:pt x="545" y="36"/>
                  </a:cubicBezTo>
                  <a:lnTo>
                    <a:pt x="532" y="36"/>
                  </a:lnTo>
                  <a:cubicBezTo>
                    <a:pt x="483" y="12"/>
                    <a:pt x="433" y="0"/>
                    <a:pt x="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4"/>
            <p:cNvSpPr/>
            <p:nvPr/>
          </p:nvSpPr>
          <p:spPr>
            <a:xfrm>
              <a:off x="4079425" y="2321550"/>
              <a:ext cx="3950" cy="38225"/>
            </a:xfrm>
            <a:custGeom>
              <a:rect b="b" l="l" r="r" t="t"/>
              <a:pathLst>
                <a:path extrusionOk="0" h="1529" w="158">
                  <a:moveTo>
                    <a:pt x="66" y="0"/>
                  </a:moveTo>
                  <a:cubicBezTo>
                    <a:pt x="13" y="249"/>
                    <a:pt x="0" y="510"/>
                    <a:pt x="26" y="758"/>
                  </a:cubicBezTo>
                  <a:cubicBezTo>
                    <a:pt x="0" y="1019"/>
                    <a:pt x="40" y="1281"/>
                    <a:pt x="131" y="1529"/>
                  </a:cubicBezTo>
                  <a:cubicBezTo>
                    <a:pt x="157" y="1268"/>
                    <a:pt x="157" y="1019"/>
                    <a:pt x="131" y="758"/>
                  </a:cubicBezTo>
                  <a:cubicBezTo>
                    <a:pt x="157" y="510"/>
                    <a:pt x="131" y="249"/>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4"/>
            <p:cNvSpPr/>
            <p:nvPr/>
          </p:nvSpPr>
          <p:spPr>
            <a:xfrm>
              <a:off x="4080400" y="2322150"/>
              <a:ext cx="26800" cy="7275"/>
            </a:xfrm>
            <a:custGeom>
              <a:rect b="b" l="l" r="r" t="t"/>
              <a:pathLst>
                <a:path extrusionOk="0" h="291" w="1072">
                  <a:moveTo>
                    <a:pt x="20" y="0"/>
                  </a:moveTo>
                  <a:cubicBezTo>
                    <a:pt x="17" y="0"/>
                    <a:pt x="15" y="1"/>
                    <a:pt x="14" y="3"/>
                  </a:cubicBezTo>
                  <a:cubicBezTo>
                    <a:pt x="1" y="3"/>
                    <a:pt x="27" y="81"/>
                    <a:pt x="105" y="146"/>
                  </a:cubicBezTo>
                  <a:cubicBezTo>
                    <a:pt x="261" y="241"/>
                    <a:pt x="434" y="290"/>
                    <a:pt x="606" y="290"/>
                  </a:cubicBezTo>
                  <a:cubicBezTo>
                    <a:pt x="767" y="290"/>
                    <a:pt x="927" y="248"/>
                    <a:pt x="1072" y="159"/>
                  </a:cubicBezTo>
                  <a:cubicBezTo>
                    <a:pt x="1069" y="152"/>
                    <a:pt x="1059" y="149"/>
                    <a:pt x="1042" y="149"/>
                  </a:cubicBezTo>
                  <a:cubicBezTo>
                    <a:pt x="983" y="149"/>
                    <a:pt x="845" y="182"/>
                    <a:pt x="676" y="182"/>
                  </a:cubicBezTo>
                  <a:cubicBezTo>
                    <a:pt x="627" y="182"/>
                    <a:pt x="576" y="180"/>
                    <a:pt x="523" y="172"/>
                  </a:cubicBezTo>
                  <a:cubicBezTo>
                    <a:pt x="392" y="159"/>
                    <a:pt x="275" y="133"/>
                    <a:pt x="157" y="81"/>
                  </a:cubicBezTo>
                  <a:cubicBezTo>
                    <a:pt x="78" y="36"/>
                    <a:pt x="38" y="0"/>
                    <a:pt x="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4"/>
            <p:cNvSpPr/>
            <p:nvPr/>
          </p:nvSpPr>
          <p:spPr>
            <a:xfrm>
              <a:off x="4091925" y="2355275"/>
              <a:ext cx="18875" cy="16425"/>
            </a:xfrm>
            <a:custGeom>
              <a:rect b="b" l="l" r="r" t="t"/>
              <a:pathLst>
                <a:path extrusionOk="0" h="657" w="755">
                  <a:moveTo>
                    <a:pt x="384" y="0"/>
                  </a:moveTo>
                  <a:cubicBezTo>
                    <a:pt x="176" y="0"/>
                    <a:pt x="1" y="206"/>
                    <a:pt x="75" y="428"/>
                  </a:cubicBezTo>
                  <a:cubicBezTo>
                    <a:pt x="125" y="577"/>
                    <a:pt x="255" y="656"/>
                    <a:pt x="387" y="656"/>
                  </a:cubicBezTo>
                  <a:cubicBezTo>
                    <a:pt x="498" y="656"/>
                    <a:pt x="610" y="600"/>
                    <a:pt x="676" y="480"/>
                  </a:cubicBezTo>
                  <a:cubicBezTo>
                    <a:pt x="754" y="310"/>
                    <a:pt x="689" y="115"/>
                    <a:pt x="532" y="36"/>
                  </a:cubicBezTo>
                  <a:cubicBezTo>
                    <a:pt x="483" y="11"/>
                    <a:pt x="433" y="0"/>
                    <a:pt x="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4"/>
            <p:cNvSpPr/>
            <p:nvPr/>
          </p:nvSpPr>
          <p:spPr>
            <a:xfrm>
              <a:off x="4105875" y="2326125"/>
              <a:ext cx="3625" cy="38225"/>
            </a:xfrm>
            <a:custGeom>
              <a:rect b="b" l="l" r="r" t="t"/>
              <a:pathLst>
                <a:path extrusionOk="0" h="1529" w="145">
                  <a:moveTo>
                    <a:pt x="53" y="0"/>
                  </a:moveTo>
                  <a:cubicBezTo>
                    <a:pt x="14" y="249"/>
                    <a:pt x="0" y="510"/>
                    <a:pt x="14" y="771"/>
                  </a:cubicBezTo>
                  <a:cubicBezTo>
                    <a:pt x="0" y="1032"/>
                    <a:pt x="40" y="1281"/>
                    <a:pt x="118" y="1529"/>
                  </a:cubicBezTo>
                  <a:cubicBezTo>
                    <a:pt x="144" y="1281"/>
                    <a:pt x="144" y="1019"/>
                    <a:pt x="131" y="771"/>
                  </a:cubicBezTo>
                  <a:cubicBezTo>
                    <a:pt x="144" y="510"/>
                    <a:pt x="118" y="249"/>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4"/>
            <p:cNvSpPr/>
            <p:nvPr/>
          </p:nvSpPr>
          <p:spPr>
            <a:xfrm>
              <a:off x="4082025" y="2330250"/>
              <a:ext cx="25500" cy="5200"/>
            </a:xfrm>
            <a:custGeom>
              <a:rect b="b" l="l" r="r" t="t"/>
              <a:pathLst>
                <a:path extrusionOk="0" h="208" w="1020">
                  <a:moveTo>
                    <a:pt x="12" y="1"/>
                  </a:moveTo>
                  <a:cubicBezTo>
                    <a:pt x="6" y="1"/>
                    <a:pt x="2" y="2"/>
                    <a:pt x="1" y="5"/>
                  </a:cubicBezTo>
                  <a:cubicBezTo>
                    <a:pt x="110" y="126"/>
                    <a:pt x="275" y="203"/>
                    <a:pt x="455" y="203"/>
                  </a:cubicBezTo>
                  <a:cubicBezTo>
                    <a:pt x="469" y="203"/>
                    <a:pt x="483" y="202"/>
                    <a:pt x="497" y="201"/>
                  </a:cubicBezTo>
                  <a:cubicBezTo>
                    <a:pt x="528" y="206"/>
                    <a:pt x="559" y="208"/>
                    <a:pt x="591" y="208"/>
                  </a:cubicBezTo>
                  <a:cubicBezTo>
                    <a:pt x="745" y="208"/>
                    <a:pt x="900" y="155"/>
                    <a:pt x="1020" y="57"/>
                  </a:cubicBezTo>
                  <a:cubicBezTo>
                    <a:pt x="1018" y="54"/>
                    <a:pt x="1012" y="52"/>
                    <a:pt x="1001" y="52"/>
                  </a:cubicBezTo>
                  <a:cubicBezTo>
                    <a:pt x="951" y="52"/>
                    <a:pt x="806" y="89"/>
                    <a:pt x="619" y="89"/>
                  </a:cubicBezTo>
                  <a:cubicBezTo>
                    <a:pt x="580" y="89"/>
                    <a:pt x="539" y="87"/>
                    <a:pt x="497" y="84"/>
                  </a:cubicBezTo>
                  <a:cubicBezTo>
                    <a:pt x="253" y="84"/>
                    <a:pt x="61" y="1"/>
                    <a:pt x="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4"/>
            <p:cNvSpPr/>
            <p:nvPr/>
          </p:nvSpPr>
          <p:spPr>
            <a:xfrm>
              <a:off x="3810325" y="2614825"/>
              <a:ext cx="538550" cy="383750"/>
            </a:xfrm>
            <a:custGeom>
              <a:rect b="b" l="l" r="r" t="t"/>
              <a:pathLst>
                <a:path extrusionOk="0" h="15350" w="21542">
                  <a:moveTo>
                    <a:pt x="0" y="0"/>
                  </a:moveTo>
                  <a:lnTo>
                    <a:pt x="0" y="15350"/>
                  </a:lnTo>
                  <a:lnTo>
                    <a:pt x="52" y="15350"/>
                  </a:lnTo>
                  <a:lnTo>
                    <a:pt x="15546" y="15324"/>
                  </a:lnTo>
                  <a:lnTo>
                    <a:pt x="19935" y="15311"/>
                  </a:lnTo>
                  <a:lnTo>
                    <a:pt x="19922" y="15311"/>
                  </a:lnTo>
                  <a:lnTo>
                    <a:pt x="15506" y="15298"/>
                  </a:lnTo>
                  <a:lnTo>
                    <a:pt x="105" y="15272"/>
                  </a:lnTo>
                  <a:lnTo>
                    <a:pt x="105" y="15272"/>
                  </a:lnTo>
                  <a:lnTo>
                    <a:pt x="105" y="144"/>
                  </a:lnTo>
                  <a:lnTo>
                    <a:pt x="105" y="144"/>
                  </a:lnTo>
                  <a:lnTo>
                    <a:pt x="21437" y="131"/>
                  </a:lnTo>
                  <a:lnTo>
                    <a:pt x="21437" y="131"/>
                  </a:lnTo>
                  <a:cubicBezTo>
                    <a:pt x="21450" y="4732"/>
                    <a:pt x="21463" y="8515"/>
                    <a:pt x="21463" y="11157"/>
                  </a:cubicBezTo>
                  <a:lnTo>
                    <a:pt x="21463" y="15324"/>
                  </a:lnTo>
                  <a:cubicBezTo>
                    <a:pt x="21489" y="15219"/>
                    <a:pt x="21503" y="15128"/>
                    <a:pt x="21503" y="15023"/>
                  </a:cubicBezTo>
                  <a:lnTo>
                    <a:pt x="21503" y="14213"/>
                  </a:lnTo>
                  <a:cubicBezTo>
                    <a:pt x="21516" y="13508"/>
                    <a:pt x="21516" y="12476"/>
                    <a:pt x="21516" y="11157"/>
                  </a:cubicBezTo>
                  <a:cubicBezTo>
                    <a:pt x="21529" y="8492"/>
                    <a:pt x="21529" y="4690"/>
                    <a:pt x="21542" y="53"/>
                  </a:cubicBezTo>
                  <a:lnTo>
                    <a:pt x="215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4"/>
            <p:cNvSpPr/>
            <p:nvPr/>
          </p:nvSpPr>
          <p:spPr>
            <a:xfrm>
              <a:off x="3974925" y="2851275"/>
              <a:ext cx="226675" cy="36925"/>
            </a:xfrm>
            <a:custGeom>
              <a:rect b="b" l="l" r="r" t="t"/>
              <a:pathLst>
                <a:path extrusionOk="0" h="1477" w="9067">
                  <a:moveTo>
                    <a:pt x="0" y="0"/>
                  </a:moveTo>
                  <a:lnTo>
                    <a:pt x="0" y="1476"/>
                  </a:lnTo>
                  <a:lnTo>
                    <a:pt x="9066" y="1476"/>
                  </a:lnTo>
                  <a:lnTo>
                    <a:pt x="90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4"/>
            <p:cNvSpPr/>
            <p:nvPr/>
          </p:nvSpPr>
          <p:spPr>
            <a:xfrm>
              <a:off x="4022600" y="2706275"/>
              <a:ext cx="139475" cy="106800"/>
            </a:xfrm>
            <a:custGeom>
              <a:rect b="b" l="l" r="r" t="t"/>
              <a:pathLst>
                <a:path extrusionOk="0" h="4272" w="5579">
                  <a:moveTo>
                    <a:pt x="536" y="0"/>
                  </a:moveTo>
                  <a:cubicBezTo>
                    <a:pt x="235" y="0"/>
                    <a:pt x="0" y="235"/>
                    <a:pt x="0" y="536"/>
                  </a:cubicBezTo>
                  <a:lnTo>
                    <a:pt x="0" y="3736"/>
                  </a:lnTo>
                  <a:cubicBezTo>
                    <a:pt x="0" y="4037"/>
                    <a:pt x="235" y="4272"/>
                    <a:pt x="536" y="4272"/>
                  </a:cubicBezTo>
                  <a:lnTo>
                    <a:pt x="5030" y="4272"/>
                  </a:lnTo>
                  <a:cubicBezTo>
                    <a:pt x="5330" y="4272"/>
                    <a:pt x="5578" y="4037"/>
                    <a:pt x="5578" y="3736"/>
                  </a:cubicBezTo>
                  <a:lnTo>
                    <a:pt x="5578" y="536"/>
                  </a:lnTo>
                  <a:cubicBezTo>
                    <a:pt x="5578" y="235"/>
                    <a:pt x="5330" y="0"/>
                    <a:pt x="50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4"/>
            <p:cNvSpPr/>
            <p:nvPr/>
          </p:nvSpPr>
          <p:spPr>
            <a:xfrm>
              <a:off x="4084000" y="2741200"/>
              <a:ext cx="28425" cy="32525"/>
            </a:xfrm>
            <a:custGeom>
              <a:rect b="b" l="l" r="r" t="t"/>
              <a:pathLst>
                <a:path extrusionOk="0" h="1301" w="1137">
                  <a:moveTo>
                    <a:pt x="131" y="1"/>
                  </a:moveTo>
                  <a:cubicBezTo>
                    <a:pt x="52" y="1"/>
                    <a:pt x="0" y="53"/>
                    <a:pt x="0" y="132"/>
                  </a:cubicBezTo>
                  <a:lnTo>
                    <a:pt x="0" y="1164"/>
                  </a:lnTo>
                  <a:cubicBezTo>
                    <a:pt x="0" y="1190"/>
                    <a:pt x="0" y="1216"/>
                    <a:pt x="26" y="1242"/>
                  </a:cubicBezTo>
                  <a:cubicBezTo>
                    <a:pt x="44" y="1277"/>
                    <a:pt x="84" y="1300"/>
                    <a:pt x="129" y="1300"/>
                  </a:cubicBezTo>
                  <a:cubicBezTo>
                    <a:pt x="151" y="1300"/>
                    <a:pt x="174" y="1294"/>
                    <a:pt x="196" y="1281"/>
                  </a:cubicBezTo>
                  <a:lnTo>
                    <a:pt x="627" y="1020"/>
                  </a:lnTo>
                  <a:lnTo>
                    <a:pt x="1058" y="746"/>
                  </a:lnTo>
                  <a:cubicBezTo>
                    <a:pt x="1071" y="732"/>
                    <a:pt x="1085" y="719"/>
                    <a:pt x="1098" y="706"/>
                  </a:cubicBezTo>
                  <a:cubicBezTo>
                    <a:pt x="1137" y="641"/>
                    <a:pt x="1124" y="563"/>
                    <a:pt x="1058" y="523"/>
                  </a:cubicBezTo>
                  <a:lnTo>
                    <a:pt x="627" y="275"/>
                  </a:lnTo>
                  <a:lnTo>
                    <a:pt x="196" y="14"/>
                  </a:lnTo>
                  <a:cubicBezTo>
                    <a:pt x="170" y="1"/>
                    <a:pt x="157"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4"/>
            <p:cNvSpPr/>
            <p:nvPr/>
          </p:nvSpPr>
          <p:spPr>
            <a:xfrm>
              <a:off x="4762325" y="1032850"/>
              <a:ext cx="366125" cy="614825"/>
            </a:xfrm>
            <a:custGeom>
              <a:rect b="b" l="l" r="r" t="t"/>
              <a:pathLst>
                <a:path extrusionOk="0" h="24593" w="14645">
                  <a:moveTo>
                    <a:pt x="6085" y="0"/>
                  </a:moveTo>
                  <a:cubicBezTo>
                    <a:pt x="5708" y="0"/>
                    <a:pt x="5291" y="48"/>
                    <a:pt x="5003" y="183"/>
                  </a:cubicBezTo>
                  <a:cubicBezTo>
                    <a:pt x="4595" y="127"/>
                    <a:pt x="4304" y="89"/>
                    <a:pt x="4039" y="89"/>
                  </a:cubicBezTo>
                  <a:cubicBezTo>
                    <a:pt x="3813" y="89"/>
                    <a:pt x="3604" y="117"/>
                    <a:pt x="3357" y="183"/>
                  </a:cubicBezTo>
                  <a:cubicBezTo>
                    <a:pt x="2730" y="366"/>
                    <a:pt x="1842" y="849"/>
                    <a:pt x="1424" y="1359"/>
                  </a:cubicBezTo>
                  <a:cubicBezTo>
                    <a:pt x="287" y="2757"/>
                    <a:pt x="39" y="4690"/>
                    <a:pt x="26" y="6506"/>
                  </a:cubicBezTo>
                  <a:cubicBezTo>
                    <a:pt x="0" y="9432"/>
                    <a:pt x="405" y="12345"/>
                    <a:pt x="1228" y="15154"/>
                  </a:cubicBezTo>
                  <a:cubicBezTo>
                    <a:pt x="1280" y="15428"/>
                    <a:pt x="1424" y="15689"/>
                    <a:pt x="1633" y="15872"/>
                  </a:cubicBezTo>
                  <a:cubicBezTo>
                    <a:pt x="1780" y="15965"/>
                    <a:pt x="1953" y="15994"/>
                    <a:pt x="2130" y="15994"/>
                  </a:cubicBezTo>
                  <a:cubicBezTo>
                    <a:pt x="2253" y="15994"/>
                    <a:pt x="2377" y="15980"/>
                    <a:pt x="2495" y="15964"/>
                  </a:cubicBezTo>
                  <a:cubicBezTo>
                    <a:pt x="3619" y="15781"/>
                    <a:pt x="4703" y="15493"/>
                    <a:pt x="5761" y="15102"/>
                  </a:cubicBezTo>
                  <a:cubicBezTo>
                    <a:pt x="5918" y="15062"/>
                    <a:pt x="6061" y="14984"/>
                    <a:pt x="6179" y="14892"/>
                  </a:cubicBezTo>
                  <a:cubicBezTo>
                    <a:pt x="6466" y="14592"/>
                    <a:pt x="6349" y="14096"/>
                    <a:pt x="6218" y="13704"/>
                  </a:cubicBezTo>
                  <a:lnTo>
                    <a:pt x="9158" y="11196"/>
                  </a:lnTo>
                  <a:lnTo>
                    <a:pt x="9158" y="11196"/>
                  </a:lnTo>
                  <a:cubicBezTo>
                    <a:pt x="8962" y="12933"/>
                    <a:pt x="8400" y="14618"/>
                    <a:pt x="8152" y="16369"/>
                  </a:cubicBezTo>
                  <a:cubicBezTo>
                    <a:pt x="7851" y="18446"/>
                    <a:pt x="8021" y="20562"/>
                    <a:pt x="8622" y="22587"/>
                  </a:cubicBezTo>
                  <a:cubicBezTo>
                    <a:pt x="9257" y="22448"/>
                    <a:pt x="9904" y="22379"/>
                    <a:pt x="10553" y="22379"/>
                  </a:cubicBezTo>
                  <a:cubicBezTo>
                    <a:pt x="11064" y="22379"/>
                    <a:pt x="11577" y="22422"/>
                    <a:pt x="12084" y="22508"/>
                  </a:cubicBezTo>
                  <a:cubicBezTo>
                    <a:pt x="12349" y="22546"/>
                    <a:pt x="12774" y="24592"/>
                    <a:pt x="13026" y="24592"/>
                  </a:cubicBezTo>
                  <a:cubicBezTo>
                    <a:pt x="13034" y="24592"/>
                    <a:pt x="13043" y="24590"/>
                    <a:pt x="13050" y="24586"/>
                  </a:cubicBezTo>
                  <a:cubicBezTo>
                    <a:pt x="13468" y="24350"/>
                    <a:pt x="14644" y="21071"/>
                    <a:pt x="14618" y="20575"/>
                  </a:cubicBezTo>
                  <a:cubicBezTo>
                    <a:pt x="14291" y="14788"/>
                    <a:pt x="11705" y="12097"/>
                    <a:pt x="10947" y="7577"/>
                  </a:cubicBezTo>
                  <a:cubicBezTo>
                    <a:pt x="10555" y="5304"/>
                    <a:pt x="10660" y="2979"/>
                    <a:pt x="9053" y="1333"/>
                  </a:cubicBezTo>
                  <a:cubicBezTo>
                    <a:pt x="8465" y="732"/>
                    <a:pt x="7381" y="131"/>
                    <a:pt x="6558" y="26"/>
                  </a:cubicBezTo>
                  <a:cubicBezTo>
                    <a:pt x="6419" y="10"/>
                    <a:pt x="6256" y="0"/>
                    <a:pt x="60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4"/>
            <p:cNvSpPr/>
            <p:nvPr/>
          </p:nvSpPr>
          <p:spPr>
            <a:xfrm>
              <a:off x="4787125" y="1066150"/>
              <a:ext cx="201525" cy="397550"/>
            </a:xfrm>
            <a:custGeom>
              <a:rect b="b" l="l" r="r" t="t"/>
              <a:pathLst>
                <a:path extrusionOk="0" h="15902" w="8061">
                  <a:moveTo>
                    <a:pt x="4051" y="1"/>
                  </a:moveTo>
                  <a:lnTo>
                    <a:pt x="3214" y="92"/>
                  </a:lnTo>
                  <a:cubicBezTo>
                    <a:pt x="1333" y="92"/>
                    <a:pt x="40" y="2143"/>
                    <a:pt x="14" y="3671"/>
                  </a:cubicBezTo>
                  <a:cubicBezTo>
                    <a:pt x="1" y="5357"/>
                    <a:pt x="40" y="7408"/>
                    <a:pt x="301" y="8649"/>
                  </a:cubicBezTo>
                  <a:cubicBezTo>
                    <a:pt x="811" y="11097"/>
                    <a:pt x="2678" y="11379"/>
                    <a:pt x="2767" y="11379"/>
                  </a:cubicBezTo>
                  <a:cubicBezTo>
                    <a:pt x="2769" y="11379"/>
                    <a:pt x="2770" y="11379"/>
                    <a:pt x="2770" y="11379"/>
                  </a:cubicBezTo>
                  <a:cubicBezTo>
                    <a:pt x="2770" y="11379"/>
                    <a:pt x="2770" y="11379"/>
                    <a:pt x="2770" y="11379"/>
                  </a:cubicBezTo>
                  <a:cubicBezTo>
                    <a:pt x="2771" y="11379"/>
                    <a:pt x="2797" y="11760"/>
                    <a:pt x="2849" y="12659"/>
                  </a:cubicBezTo>
                  <a:cubicBezTo>
                    <a:pt x="2823" y="13182"/>
                    <a:pt x="2862" y="13704"/>
                    <a:pt x="2940" y="14214"/>
                  </a:cubicBezTo>
                  <a:cubicBezTo>
                    <a:pt x="2953" y="14292"/>
                    <a:pt x="2979" y="14370"/>
                    <a:pt x="2992" y="14449"/>
                  </a:cubicBezTo>
                  <a:cubicBezTo>
                    <a:pt x="3019" y="14540"/>
                    <a:pt x="3058" y="14632"/>
                    <a:pt x="3110" y="14710"/>
                  </a:cubicBezTo>
                  <a:cubicBezTo>
                    <a:pt x="3540" y="15501"/>
                    <a:pt x="4331" y="15901"/>
                    <a:pt x="5131" y="15901"/>
                  </a:cubicBezTo>
                  <a:cubicBezTo>
                    <a:pt x="5838" y="15901"/>
                    <a:pt x="6551" y="15589"/>
                    <a:pt x="7029" y="14958"/>
                  </a:cubicBezTo>
                  <a:lnTo>
                    <a:pt x="7473" y="14370"/>
                  </a:lnTo>
                  <a:cubicBezTo>
                    <a:pt x="7865" y="13835"/>
                    <a:pt x="8061" y="13169"/>
                    <a:pt x="8035" y="12502"/>
                  </a:cubicBezTo>
                  <a:lnTo>
                    <a:pt x="8061" y="2143"/>
                  </a:lnTo>
                  <a:cubicBezTo>
                    <a:pt x="8048" y="1673"/>
                    <a:pt x="7682" y="1307"/>
                    <a:pt x="7225" y="1281"/>
                  </a:cubicBezTo>
                  <a:lnTo>
                    <a:pt x="4051" y="1"/>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4"/>
            <p:cNvSpPr/>
            <p:nvPr/>
          </p:nvSpPr>
          <p:spPr>
            <a:xfrm>
              <a:off x="4802475" y="1199075"/>
              <a:ext cx="16375" cy="15700"/>
            </a:xfrm>
            <a:custGeom>
              <a:rect b="b" l="l" r="r" t="t"/>
              <a:pathLst>
                <a:path extrusionOk="0" h="628" w="655">
                  <a:moveTo>
                    <a:pt x="327" y="0"/>
                  </a:moveTo>
                  <a:cubicBezTo>
                    <a:pt x="145" y="0"/>
                    <a:pt x="1" y="131"/>
                    <a:pt x="1" y="314"/>
                  </a:cubicBezTo>
                  <a:lnTo>
                    <a:pt x="14" y="314"/>
                  </a:lnTo>
                  <a:cubicBezTo>
                    <a:pt x="14" y="484"/>
                    <a:pt x="158" y="628"/>
                    <a:pt x="340" y="628"/>
                  </a:cubicBezTo>
                  <a:cubicBezTo>
                    <a:pt x="510" y="628"/>
                    <a:pt x="641" y="497"/>
                    <a:pt x="654" y="327"/>
                  </a:cubicBezTo>
                  <a:lnTo>
                    <a:pt x="654" y="314"/>
                  </a:lnTo>
                  <a:cubicBezTo>
                    <a:pt x="641" y="144"/>
                    <a:pt x="497" y="0"/>
                    <a:pt x="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4"/>
            <p:cNvSpPr/>
            <p:nvPr/>
          </p:nvSpPr>
          <p:spPr>
            <a:xfrm>
              <a:off x="4883150" y="1194175"/>
              <a:ext cx="16350" cy="15400"/>
            </a:xfrm>
            <a:custGeom>
              <a:rect b="b" l="l" r="r" t="t"/>
              <a:pathLst>
                <a:path extrusionOk="0" h="616" w="654">
                  <a:moveTo>
                    <a:pt x="327" y="1"/>
                  </a:moveTo>
                  <a:cubicBezTo>
                    <a:pt x="157" y="1"/>
                    <a:pt x="14" y="131"/>
                    <a:pt x="1" y="301"/>
                  </a:cubicBezTo>
                  <a:lnTo>
                    <a:pt x="14" y="301"/>
                  </a:lnTo>
                  <a:cubicBezTo>
                    <a:pt x="27" y="484"/>
                    <a:pt x="170" y="615"/>
                    <a:pt x="340" y="615"/>
                  </a:cubicBezTo>
                  <a:cubicBezTo>
                    <a:pt x="347" y="615"/>
                    <a:pt x="355" y="615"/>
                    <a:pt x="362" y="615"/>
                  </a:cubicBezTo>
                  <a:cubicBezTo>
                    <a:pt x="522" y="615"/>
                    <a:pt x="654" y="477"/>
                    <a:pt x="654" y="314"/>
                  </a:cubicBezTo>
                  <a:cubicBezTo>
                    <a:pt x="654" y="144"/>
                    <a:pt x="510"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4"/>
            <p:cNvSpPr/>
            <p:nvPr/>
          </p:nvSpPr>
          <p:spPr>
            <a:xfrm>
              <a:off x="4799225" y="1174525"/>
              <a:ext cx="33325" cy="9350"/>
            </a:xfrm>
            <a:custGeom>
              <a:rect b="b" l="l" r="r" t="t"/>
              <a:pathLst>
                <a:path extrusionOk="0" h="374" w="1333">
                  <a:moveTo>
                    <a:pt x="683" y="1"/>
                  </a:moveTo>
                  <a:cubicBezTo>
                    <a:pt x="665" y="1"/>
                    <a:pt x="646" y="1"/>
                    <a:pt x="627" y="3"/>
                  </a:cubicBezTo>
                  <a:cubicBezTo>
                    <a:pt x="457" y="16"/>
                    <a:pt x="288" y="81"/>
                    <a:pt x="144" y="199"/>
                  </a:cubicBezTo>
                  <a:cubicBezTo>
                    <a:pt x="26" y="277"/>
                    <a:pt x="0" y="355"/>
                    <a:pt x="13" y="368"/>
                  </a:cubicBezTo>
                  <a:cubicBezTo>
                    <a:pt x="18" y="372"/>
                    <a:pt x="24" y="374"/>
                    <a:pt x="32" y="374"/>
                  </a:cubicBezTo>
                  <a:cubicBezTo>
                    <a:pt x="109" y="374"/>
                    <a:pt x="331" y="211"/>
                    <a:pt x="640" y="199"/>
                  </a:cubicBezTo>
                  <a:cubicBezTo>
                    <a:pt x="951" y="199"/>
                    <a:pt x="1190" y="310"/>
                    <a:pt x="1270" y="310"/>
                  </a:cubicBezTo>
                  <a:cubicBezTo>
                    <a:pt x="1281" y="310"/>
                    <a:pt x="1289" y="308"/>
                    <a:pt x="1293" y="303"/>
                  </a:cubicBezTo>
                  <a:cubicBezTo>
                    <a:pt x="1333" y="264"/>
                    <a:pt x="1267" y="212"/>
                    <a:pt x="1150" y="133"/>
                  </a:cubicBezTo>
                  <a:cubicBezTo>
                    <a:pt x="1009" y="51"/>
                    <a:pt x="847"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4"/>
            <p:cNvSpPr/>
            <p:nvPr/>
          </p:nvSpPr>
          <p:spPr>
            <a:xfrm>
              <a:off x="4881525" y="1169475"/>
              <a:ext cx="33325" cy="9825"/>
            </a:xfrm>
            <a:custGeom>
              <a:rect b="b" l="l" r="r" t="t"/>
              <a:pathLst>
                <a:path extrusionOk="0" h="393" w="1333">
                  <a:moveTo>
                    <a:pt x="705" y="1"/>
                  </a:moveTo>
                  <a:cubicBezTo>
                    <a:pt x="502" y="1"/>
                    <a:pt x="300" y="71"/>
                    <a:pt x="144" y="205"/>
                  </a:cubicBezTo>
                  <a:cubicBezTo>
                    <a:pt x="39" y="296"/>
                    <a:pt x="0" y="375"/>
                    <a:pt x="26" y="388"/>
                  </a:cubicBezTo>
                  <a:cubicBezTo>
                    <a:pt x="30" y="391"/>
                    <a:pt x="35" y="393"/>
                    <a:pt x="42" y="393"/>
                  </a:cubicBezTo>
                  <a:cubicBezTo>
                    <a:pt x="109" y="393"/>
                    <a:pt x="331" y="228"/>
                    <a:pt x="640" y="205"/>
                  </a:cubicBezTo>
                  <a:cubicBezTo>
                    <a:pt x="670" y="203"/>
                    <a:pt x="699" y="202"/>
                    <a:pt x="727" y="202"/>
                  </a:cubicBezTo>
                  <a:cubicBezTo>
                    <a:pt x="995" y="202"/>
                    <a:pt x="1197" y="290"/>
                    <a:pt x="1270" y="290"/>
                  </a:cubicBezTo>
                  <a:cubicBezTo>
                    <a:pt x="1281" y="290"/>
                    <a:pt x="1289" y="288"/>
                    <a:pt x="1293" y="283"/>
                  </a:cubicBezTo>
                  <a:cubicBezTo>
                    <a:pt x="1333" y="244"/>
                    <a:pt x="1267" y="192"/>
                    <a:pt x="1150" y="126"/>
                  </a:cubicBezTo>
                  <a:cubicBezTo>
                    <a:pt x="1014" y="42"/>
                    <a:pt x="859" y="1"/>
                    <a:pt x="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4"/>
            <p:cNvSpPr/>
            <p:nvPr/>
          </p:nvSpPr>
          <p:spPr>
            <a:xfrm>
              <a:off x="4834175" y="1174250"/>
              <a:ext cx="24825" cy="73650"/>
            </a:xfrm>
            <a:custGeom>
              <a:rect b="b" l="l" r="r" t="t"/>
              <a:pathLst>
                <a:path extrusionOk="0" h="2946" w="993">
                  <a:moveTo>
                    <a:pt x="939" y="0"/>
                  </a:moveTo>
                  <a:cubicBezTo>
                    <a:pt x="884" y="0"/>
                    <a:pt x="611" y="780"/>
                    <a:pt x="287" y="1764"/>
                  </a:cubicBezTo>
                  <a:lnTo>
                    <a:pt x="65" y="2457"/>
                  </a:lnTo>
                  <a:cubicBezTo>
                    <a:pt x="13" y="2561"/>
                    <a:pt x="0" y="2692"/>
                    <a:pt x="39" y="2809"/>
                  </a:cubicBezTo>
                  <a:cubicBezTo>
                    <a:pt x="65" y="2862"/>
                    <a:pt x="118" y="2914"/>
                    <a:pt x="196" y="2927"/>
                  </a:cubicBezTo>
                  <a:cubicBezTo>
                    <a:pt x="235" y="2940"/>
                    <a:pt x="287" y="2940"/>
                    <a:pt x="340" y="2940"/>
                  </a:cubicBezTo>
                  <a:cubicBezTo>
                    <a:pt x="392" y="2943"/>
                    <a:pt x="446" y="2945"/>
                    <a:pt x="499" y="2945"/>
                  </a:cubicBezTo>
                  <a:cubicBezTo>
                    <a:pt x="647" y="2945"/>
                    <a:pt x="797" y="2933"/>
                    <a:pt x="941" y="2914"/>
                  </a:cubicBezTo>
                  <a:cubicBezTo>
                    <a:pt x="745" y="2862"/>
                    <a:pt x="562" y="2835"/>
                    <a:pt x="366" y="2835"/>
                  </a:cubicBezTo>
                  <a:cubicBezTo>
                    <a:pt x="274" y="2835"/>
                    <a:pt x="196" y="2822"/>
                    <a:pt x="170" y="2757"/>
                  </a:cubicBezTo>
                  <a:cubicBezTo>
                    <a:pt x="157" y="2666"/>
                    <a:pt x="170" y="2574"/>
                    <a:pt x="222" y="2496"/>
                  </a:cubicBezTo>
                  <a:cubicBezTo>
                    <a:pt x="287" y="2274"/>
                    <a:pt x="366" y="2039"/>
                    <a:pt x="444" y="1803"/>
                  </a:cubicBezTo>
                  <a:cubicBezTo>
                    <a:pt x="758" y="824"/>
                    <a:pt x="993" y="14"/>
                    <a:pt x="941" y="1"/>
                  </a:cubicBezTo>
                  <a:cubicBezTo>
                    <a:pt x="940" y="1"/>
                    <a:pt x="940" y="0"/>
                    <a:pt x="9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4"/>
            <p:cNvSpPr/>
            <p:nvPr/>
          </p:nvSpPr>
          <p:spPr>
            <a:xfrm>
              <a:off x="4856700" y="1323500"/>
              <a:ext cx="83300" cy="41975"/>
            </a:xfrm>
            <a:custGeom>
              <a:rect b="b" l="l" r="r" t="t"/>
              <a:pathLst>
                <a:path extrusionOk="0" h="1679" w="3332">
                  <a:moveTo>
                    <a:pt x="3332" y="1"/>
                  </a:moveTo>
                  <a:lnTo>
                    <a:pt x="3332" y="1"/>
                  </a:lnTo>
                  <a:cubicBezTo>
                    <a:pt x="2339" y="654"/>
                    <a:pt x="1189" y="1020"/>
                    <a:pt x="0" y="1072"/>
                  </a:cubicBezTo>
                  <a:lnTo>
                    <a:pt x="40" y="1673"/>
                  </a:lnTo>
                  <a:cubicBezTo>
                    <a:pt x="120" y="1676"/>
                    <a:pt x="198" y="1678"/>
                    <a:pt x="275" y="1678"/>
                  </a:cubicBezTo>
                  <a:cubicBezTo>
                    <a:pt x="2609" y="1678"/>
                    <a:pt x="3331" y="1"/>
                    <a:pt x="3332" y="1"/>
                  </a:cubicBezTo>
                  <a:close/>
                </a:path>
              </a:pathLst>
            </a:custGeom>
            <a:solidFill>
              <a:srgbClr val="8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4"/>
            <p:cNvSpPr/>
            <p:nvPr/>
          </p:nvSpPr>
          <p:spPr>
            <a:xfrm>
              <a:off x="4861275" y="1261100"/>
              <a:ext cx="27775" cy="19175"/>
            </a:xfrm>
            <a:custGeom>
              <a:rect b="b" l="l" r="r" t="t"/>
              <a:pathLst>
                <a:path extrusionOk="0" h="767" w="1111">
                  <a:moveTo>
                    <a:pt x="551" y="0"/>
                  </a:moveTo>
                  <a:cubicBezTo>
                    <a:pt x="343" y="0"/>
                    <a:pt x="150" y="103"/>
                    <a:pt x="39" y="263"/>
                  </a:cubicBezTo>
                  <a:lnTo>
                    <a:pt x="26" y="276"/>
                  </a:lnTo>
                  <a:cubicBezTo>
                    <a:pt x="0" y="315"/>
                    <a:pt x="0" y="367"/>
                    <a:pt x="26" y="406"/>
                  </a:cubicBezTo>
                  <a:cubicBezTo>
                    <a:pt x="53" y="446"/>
                    <a:pt x="92" y="485"/>
                    <a:pt x="131" y="511"/>
                  </a:cubicBezTo>
                  <a:cubicBezTo>
                    <a:pt x="275" y="616"/>
                    <a:pt x="431" y="694"/>
                    <a:pt x="588" y="746"/>
                  </a:cubicBezTo>
                  <a:cubicBezTo>
                    <a:pt x="632" y="760"/>
                    <a:pt x="676" y="766"/>
                    <a:pt x="719" y="766"/>
                  </a:cubicBezTo>
                  <a:cubicBezTo>
                    <a:pt x="842" y="766"/>
                    <a:pt x="958" y="712"/>
                    <a:pt x="1045" y="616"/>
                  </a:cubicBezTo>
                  <a:cubicBezTo>
                    <a:pt x="1111" y="472"/>
                    <a:pt x="1098" y="315"/>
                    <a:pt x="993" y="197"/>
                  </a:cubicBezTo>
                  <a:cubicBezTo>
                    <a:pt x="889" y="80"/>
                    <a:pt x="745" y="15"/>
                    <a:pt x="588" y="2"/>
                  </a:cubicBezTo>
                  <a:cubicBezTo>
                    <a:pt x="576" y="1"/>
                    <a:pt x="563" y="0"/>
                    <a:pt x="551" y="0"/>
                  </a:cubicBezTo>
                  <a:close/>
                </a:path>
              </a:pathLst>
            </a:custGeom>
            <a:solidFill>
              <a:srgbClr val="8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4"/>
            <p:cNvSpPr/>
            <p:nvPr/>
          </p:nvSpPr>
          <p:spPr>
            <a:xfrm>
              <a:off x="4857025" y="1251650"/>
              <a:ext cx="28100" cy="26150"/>
            </a:xfrm>
            <a:custGeom>
              <a:rect b="b" l="l" r="r" t="t"/>
              <a:pathLst>
                <a:path extrusionOk="0" h="1046" w="1124">
                  <a:moveTo>
                    <a:pt x="1059" y="1"/>
                  </a:moveTo>
                  <a:cubicBezTo>
                    <a:pt x="993" y="1"/>
                    <a:pt x="1019" y="380"/>
                    <a:pt x="706" y="654"/>
                  </a:cubicBezTo>
                  <a:cubicBezTo>
                    <a:pt x="392" y="941"/>
                    <a:pt x="0" y="915"/>
                    <a:pt x="0" y="980"/>
                  </a:cubicBezTo>
                  <a:cubicBezTo>
                    <a:pt x="0" y="1033"/>
                    <a:pt x="92" y="1046"/>
                    <a:pt x="262" y="1046"/>
                  </a:cubicBezTo>
                  <a:cubicBezTo>
                    <a:pt x="484" y="1033"/>
                    <a:pt x="693" y="941"/>
                    <a:pt x="850" y="798"/>
                  </a:cubicBezTo>
                  <a:cubicBezTo>
                    <a:pt x="1006" y="654"/>
                    <a:pt x="1111" y="458"/>
                    <a:pt x="1124" y="249"/>
                  </a:cubicBezTo>
                  <a:cubicBezTo>
                    <a:pt x="1124" y="92"/>
                    <a:pt x="1085" y="1"/>
                    <a:pt x="1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4"/>
            <p:cNvSpPr/>
            <p:nvPr/>
          </p:nvSpPr>
          <p:spPr>
            <a:xfrm>
              <a:off x="4881525" y="1136825"/>
              <a:ext cx="36275" cy="11650"/>
            </a:xfrm>
            <a:custGeom>
              <a:rect b="b" l="l" r="r" t="t"/>
              <a:pathLst>
                <a:path extrusionOk="0" h="466" w="1451">
                  <a:moveTo>
                    <a:pt x="803" y="0"/>
                  </a:moveTo>
                  <a:cubicBezTo>
                    <a:pt x="763" y="0"/>
                    <a:pt x="721" y="3"/>
                    <a:pt x="680" y="8"/>
                  </a:cubicBezTo>
                  <a:cubicBezTo>
                    <a:pt x="497" y="35"/>
                    <a:pt x="314" y="100"/>
                    <a:pt x="157" y="217"/>
                  </a:cubicBezTo>
                  <a:cubicBezTo>
                    <a:pt x="52" y="309"/>
                    <a:pt x="0" y="387"/>
                    <a:pt x="26" y="440"/>
                  </a:cubicBezTo>
                  <a:cubicBezTo>
                    <a:pt x="39" y="458"/>
                    <a:pt x="65" y="466"/>
                    <a:pt x="103" y="466"/>
                  </a:cubicBezTo>
                  <a:cubicBezTo>
                    <a:pt x="221" y="466"/>
                    <a:pt x="454" y="391"/>
                    <a:pt x="732" y="361"/>
                  </a:cubicBezTo>
                  <a:cubicBezTo>
                    <a:pt x="1098" y="322"/>
                    <a:pt x="1411" y="361"/>
                    <a:pt x="1437" y="270"/>
                  </a:cubicBezTo>
                  <a:cubicBezTo>
                    <a:pt x="1450" y="231"/>
                    <a:pt x="1372" y="152"/>
                    <a:pt x="1241" y="87"/>
                  </a:cubicBezTo>
                  <a:cubicBezTo>
                    <a:pt x="1097" y="35"/>
                    <a:pt x="954" y="0"/>
                    <a:pt x="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4"/>
            <p:cNvSpPr/>
            <p:nvPr/>
          </p:nvSpPr>
          <p:spPr>
            <a:xfrm>
              <a:off x="4796925" y="1140800"/>
              <a:ext cx="30725" cy="10550"/>
            </a:xfrm>
            <a:custGeom>
              <a:rect b="b" l="l" r="r" t="t"/>
              <a:pathLst>
                <a:path extrusionOk="0" h="422" w="1229">
                  <a:moveTo>
                    <a:pt x="657" y="0"/>
                  </a:moveTo>
                  <a:cubicBezTo>
                    <a:pt x="472" y="0"/>
                    <a:pt x="287" y="63"/>
                    <a:pt x="131" y="189"/>
                  </a:cubicBezTo>
                  <a:cubicBezTo>
                    <a:pt x="27" y="281"/>
                    <a:pt x="1" y="359"/>
                    <a:pt x="27" y="398"/>
                  </a:cubicBezTo>
                  <a:cubicBezTo>
                    <a:pt x="44" y="415"/>
                    <a:pt x="72" y="421"/>
                    <a:pt x="110" y="421"/>
                  </a:cubicBezTo>
                  <a:cubicBezTo>
                    <a:pt x="217" y="421"/>
                    <a:pt x="402" y="369"/>
                    <a:pt x="615" y="359"/>
                  </a:cubicBezTo>
                  <a:cubicBezTo>
                    <a:pt x="692" y="352"/>
                    <a:pt x="767" y="351"/>
                    <a:pt x="836" y="351"/>
                  </a:cubicBezTo>
                  <a:cubicBezTo>
                    <a:pt x="878" y="351"/>
                    <a:pt x="918" y="351"/>
                    <a:pt x="955" y="351"/>
                  </a:cubicBezTo>
                  <a:cubicBezTo>
                    <a:pt x="1081" y="351"/>
                    <a:pt x="1173" y="345"/>
                    <a:pt x="1203" y="294"/>
                  </a:cubicBezTo>
                  <a:cubicBezTo>
                    <a:pt x="1229" y="254"/>
                    <a:pt x="1190" y="176"/>
                    <a:pt x="1072" y="111"/>
                  </a:cubicBezTo>
                  <a:cubicBezTo>
                    <a:pt x="942" y="37"/>
                    <a:pt x="799" y="0"/>
                    <a:pt x="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4"/>
            <p:cNvSpPr/>
            <p:nvPr/>
          </p:nvSpPr>
          <p:spPr>
            <a:xfrm>
              <a:off x="4976225" y="1207825"/>
              <a:ext cx="47650" cy="65875"/>
            </a:xfrm>
            <a:custGeom>
              <a:rect b="b" l="l" r="r" t="t"/>
              <a:pathLst>
                <a:path extrusionOk="0" h="2635" w="1906">
                  <a:moveTo>
                    <a:pt x="755" y="1"/>
                  </a:moveTo>
                  <a:cubicBezTo>
                    <a:pt x="618" y="1"/>
                    <a:pt x="488" y="19"/>
                    <a:pt x="379" y="42"/>
                  </a:cubicBezTo>
                  <a:cubicBezTo>
                    <a:pt x="197" y="69"/>
                    <a:pt x="1" y="526"/>
                    <a:pt x="1" y="722"/>
                  </a:cubicBezTo>
                  <a:cubicBezTo>
                    <a:pt x="40" y="1362"/>
                    <a:pt x="170" y="2551"/>
                    <a:pt x="183" y="2590"/>
                  </a:cubicBezTo>
                  <a:cubicBezTo>
                    <a:pt x="183" y="2604"/>
                    <a:pt x="317" y="2635"/>
                    <a:pt x="509" y="2635"/>
                  </a:cubicBezTo>
                  <a:cubicBezTo>
                    <a:pt x="1010" y="2635"/>
                    <a:pt x="1905" y="2426"/>
                    <a:pt x="1829" y="1179"/>
                  </a:cubicBezTo>
                  <a:cubicBezTo>
                    <a:pt x="1779" y="217"/>
                    <a:pt x="1226" y="1"/>
                    <a:pt x="755" y="1"/>
                  </a:cubicBezTo>
                  <a:close/>
                </a:path>
              </a:pathLst>
            </a:custGeom>
            <a:solidFill>
              <a:srgbClr val="AB61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4"/>
            <p:cNvSpPr/>
            <p:nvPr/>
          </p:nvSpPr>
          <p:spPr>
            <a:xfrm>
              <a:off x="4992550" y="1221275"/>
              <a:ext cx="18325" cy="37700"/>
            </a:xfrm>
            <a:custGeom>
              <a:rect b="b" l="l" r="r" t="t"/>
              <a:pathLst>
                <a:path extrusionOk="0" h="1508" w="733">
                  <a:moveTo>
                    <a:pt x="275" y="1"/>
                  </a:moveTo>
                  <a:cubicBezTo>
                    <a:pt x="223" y="1"/>
                    <a:pt x="158" y="14"/>
                    <a:pt x="118" y="53"/>
                  </a:cubicBezTo>
                  <a:cubicBezTo>
                    <a:pt x="79" y="79"/>
                    <a:pt x="53" y="118"/>
                    <a:pt x="53" y="171"/>
                  </a:cubicBezTo>
                  <a:cubicBezTo>
                    <a:pt x="42" y="227"/>
                    <a:pt x="60" y="265"/>
                    <a:pt x="74" y="265"/>
                  </a:cubicBezTo>
                  <a:cubicBezTo>
                    <a:pt x="76" y="265"/>
                    <a:pt x="77" y="264"/>
                    <a:pt x="79" y="262"/>
                  </a:cubicBezTo>
                  <a:cubicBezTo>
                    <a:pt x="92" y="262"/>
                    <a:pt x="79" y="223"/>
                    <a:pt x="92" y="184"/>
                  </a:cubicBezTo>
                  <a:cubicBezTo>
                    <a:pt x="113" y="122"/>
                    <a:pt x="166" y="84"/>
                    <a:pt x="227" y="84"/>
                  </a:cubicBezTo>
                  <a:cubicBezTo>
                    <a:pt x="242" y="84"/>
                    <a:pt x="259" y="87"/>
                    <a:pt x="275" y="92"/>
                  </a:cubicBezTo>
                  <a:cubicBezTo>
                    <a:pt x="380" y="118"/>
                    <a:pt x="471" y="197"/>
                    <a:pt x="510" y="301"/>
                  </a:cubicBezTo>
                  <a:cubicBezTo>
                    <a:pt x="576" y="432"/>
                    <a:pt x="615" y="589"/>
                    <a:pt x="615" y="732"/>
                  </a:cubicBezTo>
                  <a:cubicBezTo>
                    <a:pt x="628" y="1046"/>
                    <a:pt x="484" y="1346"/>
                    <a:pt x="314" y="1425"/>
                  </a:cubicBezTo>
                  <a:cubicBezTo>
                    <a:pt x="275" y="1438"/>
                    <a:pt x="236" y="1444"/>
                    <a:pt x="198" y="1444"/>
                  </a:cubicBezTo>
                  <a:cubicBezTo>
                    <a:pt x="161" y="1444"/>
                    <a:pt x="125" y="1438"/>
                    <a:pt x="92" y="1425"/>
                  </a:cubicBezTo>
                  <a:cubicBezTo>
                    <a:pt x="66" y="1412"/>
                    <a:pt x="40" y="1399"/>
                    <a:pt x="14" y="1386"/>
                  </a:cubicBezTo>
                  <a:lnTo>
                    <a:pt x="14" y="1386"/>
                  </a:lnTo>
                  <a:cubicBezTo>
                    <a:pt x="1" y="1386"/>
                    <a:pt x="14" y="1425"/>
                    <a:pt x="66" y="1464"/>
                  </a:cubicBezTo>
                  <a:cubicBezTo>
                    <a:pt x="112" y="1495"/>
                    <a:pt x="167" y="1507"/>
                    <a:pt x="223" y="1507"/>
                  </a:cubicBezTo>
                  <a:cubicBezTo>
                    <a:pt x="262" y="1507"/>
                    <a:pt x="303" y="1501"/>
                    <a:pt x="340" y="1490"/>
                  </a:cubicBezTo>
                  <a:cubicBezTo>
                    <a:pt x="589" y="1399"/>
                    <a:pt x="732" y="1072"/>
                    <a:pt x="732" y="719"/>
                  </a:cubicBezTo>
                  <a:cubicBezTo>
                    <a:pt x="732" y="563"/>
                    <a:pt x="680" y="393"/>
                    <a:pt x="602" y="249"/>
                  </a:cubicBezTo>
                  <a:cubicBezTo>
                    <a:pt x="549" y="118"/>
                    <a:pt x="419" y="27"/>
                    <a:pt x="275" y="1"/>
                  </a:cubicBezTo>
                  <a:close/>
                </a:path>
              </a:pathLst>
            </a:custGeom>
            <a:solidFill>
              <a:srgbClr val="8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4"/>
            <p:cNvSpPr/>
            <p:nvPr/>
          </p:nvSpPr>
          <p:spPr>
            <a:xfrm>
              <a:off x="4775050" y="1050100"/>
              <a:ext cx="227325" cy="313450"/>
            </a:xfrm>
            <a:custGeom>
              <a:rect b="b" l="l" r="r" t="t"/>
              <a:pathLst>
                <a:path extrusionOk="0" h="12538" w="9093">
                  <a:moveTo>
                    <a:pt x="5151" y="1"/>
                  </a:moveTo>
                  <a:cubicBezTo>
                    <a:pt x="5111" y="1"/>
                    <a:pt x="5070" y="1"/>
                    <a:pt x="5030" y="3"/>
                  </a:cubicBezTo>
                  <a:lnTo>
                    <a:pt x="4690" y="120"/>
                  </a:lnTo>
                  <a:cubicBezTo>
                    <a:pt x="4625" y="115"/>
                    <a:pt x="4560" y="112"/>
                    <a:pt x="4494" y="112"/>
                  </a:cubicBezTo>
                  <a:cubicBezTo>
                    <a:pt x="4045" y="112"/>
                    <a:pt x="3597" y="237"/>
                    <a:pt x="3358" y="590"/>
                  </a:cubicBezTo>
                  <a:lnTo>
                    <a:pt x="3358" y="133"/>
                  </a:lnTo>
                  <a:cubicBezTo>
                    <a:pt x="2430" y="251"/>
                    <a:pt x="1620" y="865"/>
                    <a:pt x="1085" y="1622"/>
                  </a:cubicBezTo>
                  <a:cubicBezTo>
                    <a:pt x="549" y="2380"/>
                    <a:pt x="249" y="3281"/>
                    <a:pt x="1" y="4183"/>
                  </a:cubicBezTo>
                  <a:cubicBezTo>
                    <a:pt x="1150" y="3164"/>
                    <a:pt x="2365" y="2040"/>
                    <a:pt x="3319" y="852"/>
                  </a:cubicBezTo>
                  <a:cubicBezTo>
                    <a:pt x="4311" y="2158"/>
                    <a:pt x="5775" y="2981"/>
                    <a:pt x="7120" y="3948"/>
                  </a:cubicBezTo>
                  <a:cubicBezTo>
                    <a:pt x="7355" y="4575"/>
                    <a:pt x="7447" y="5254"/>
                    <a:pt x="7421" y="5920"/>
                  </a:cubicBezTo>
                  <a:cubicBezTo>
                    <a:pt x="7421" y="7605"/>
                    <a:pt x="7773" y="9134"/>
                    <a:pt x="7904" y="10819"/>
                  </a:cubicBezTo>
                  <a:cubicBezTo>
                    <a:pt x="7978" y="11737"/>
                    <a:pt x="7982" y="12537"/>
                    <a:pt x="8821" y="12537"/>
                  </a:cubicBezTo>
                  <a:cubicBezTo>
                    <a:pt x="8866" y="12537"/>
                    <a:pt x="8913" y="12535"/>
                    <a:pt x="8962" y="12530"/>
                  </a:cubicBezTo>
                  <a:cubicBezTo>
                    <a:pt x="9093" y="9421"/>
                    <a:pt x="8426" y="7514"/>
                    <a:pt x="8962" y="4457"/>
                  </a:cubicBezTo>
                  <a:cubicBezTo>
                    <a:pt x="9093" y="3765"/>
                    <a:pt x="8831" y="2811"/>
                    <a:pt x="8649" y="2145"/>
                  </a:cubicBezTo>
                  <a:cubicBezTo>
                    <a:pt x="8479" y="1583"/>
                    <a:pt x="8113" y="1100"/>
                    <a:pt x="7630" y="786"/>
                  </a:cubicBezTo>
                  <a:cubicBezTo>
                    <a:pt x="6905" y="274"/>
                    <a:pt x="6037" y="1"/>
                    <a:pt x="5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4"/>
            <p:cNvSpPr/>
            <p:nvPr/>
          </p:nvSpPr>
          <p:spPr>
            <a:xfrm>
              <a:off x="4947500" y="1145425"/>
              <a:ext cx="80025" cy="15350"/>
            </a:xfrm>
            <a:custGeom>
              <a:rect b="b" l="l" r="r" t="t"/>
              <a:pathLst>
                <a:path extrusionOk="0" h="614" w="3201">
                  <a:moveTo>
                    <a:pt x="9" y="1"/>
                  </a:moveTo>
                  <a:cubicBezTo>
                    <a:pt x="4" y="1"/>
                    <a:pt x="1" y="2"/>
                    <a:pt x="0" y="4"/>
                  </a:cubicBezTo>
                  <a:cubicBezTo>
                    <a:pt x="131" y="96"/>
                    <a:pt x="274" y="174"/>
                    <a:pt x="431" y="226"/>
                  </a:cubicBezTo>
                  <a:cubicBezTo>
                    <a:pt x="784" y="370"/>
                    <a:pt x="1163" y="474"/>
                    <a:pt x="1555" y="553"/>
                  </a:cubicBezTo>
                  <a:cubicBezTo>
                    <a:pt x="1791" y="594"/>
                    <a:pt x="2033" y="614"/>
                    <a:pt x="2277" y="614"/>
                  </a:cubicBezTo>
                  <a:cubicBezTo>
                    <a:pt x="2423" y="614"/>
                    <a:pt x="2570" y="607"/>
                    <a:pt x="2717" y="592"/>
                  </a:cubicBezTo>
                  <a:cubicBezTo>
                    <a:pt x="2887" y="592"/>
                    <a:pt x="3044" y="566"/>
                    <a:pt x="3201" y="514"/>
                  </a:cubicBezTo>
                  <a:cubicBezTo>
                    <a:pt x="3198" y="507"/>
                    <a:pt x="3178" y="505"/>
                    <a:pt x="3141" y="505"/>
                  </a:cubicBezTo>
                  <a:cubicBezTo>
                    <a:pt x="3048" y="505"/>
                    <a:pt x="2851" y="520"/>
                    <a:pt x="2588" y="520"/>
                  </a:cubicBezTo>
                  <a:cubicBezTo>
                    <a:pt x="2308" y="520"/>
                    <a:pt x="1952" y="503"/>
                    <a:pt x="1568" y="435"/>
                  </a:cubicBezTo>
                  <a:cubicBezTo>
                    <a:pt x="731" y="288"/>
                    <a:pt x="91" y="1"/>
                    <a:pt x="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4"/>
            <p:cNvSpPr/>
            <p:nvPr/>
          </p:nvSpPr>
          <p:spPr>
            <a:xfrm>
              <a:off x="4860950" y="1070400"/>
              <a:ext cx="160050" cy="64700"/>
            </a:xfrm>
            <a:custGeom>
              <a:rect b="b" l="l" r="r" t="t"/>
              <a:pathLst>
                <a:path extrusionOk="0" h="2588" w="6402">
                  <a:moveTo>
                    <a:pt x="0" y="0"/>
                  </a:moveTo>
                  <a:cubicBezTo>
                    <a:pt x="66" y="66"/>
                    <a:pt x="131" y="131"/>
                    <a:pt x="209" y="183"/>
                  </a:cubicBezTo>
                  <a:cubicBezTo>
                    <a:pt x="353" y="288"/>
                    <a:pt x="562" y="432"/>
                    <a:pt x="823" y="614"/>
                  </a:cubicBezTo>
                  <a:cubicBezTo>
                    <a:pt x="2208" y="1516"/>
                    <a:pt x="3749" y="2143"/>
                    <a:pt x="5382" y="2456"/>
                  </a:cubicBezTo>
                  <a:cubicBezTo>
                    <a:pt x="5696" y="2522"/>
                    <a:pt x="5944" y="2548"/>
                    <a:pt x="6127" y="2574"/>
                  </a:cubicBezTo>
                  <a:cubicBezTo>
                    <a:pt x="6218" y="2587"/>
                    <a:pt x="6310" y="2587"/>
                    <a:pt x="6401" y="2587"/>
                  </a:cubicBezTo>
                  <a:cubicBezTo>
                    <a:pt x="6310" y="2561"/>
                    <a:pt x="6218" y="2548"/>
                    <a:pt x="6127" y="2535"/>
                  </a:cubicBezTo>
                  <a:cubicBezTo>
                    <a:pt x="5944" y="2509"/>
                    <a:pt x="5696" y="2456"/>
                    <a:pt x="5382" y="2391"/>
                  </a:cubicBezTo>
                  <a:cubicBezTo>
                    <a:pt x="3789" y="2038"/>
                    <a:pt x="2247" y="1411"/>
                    <a:pt x="849" y="549"/>
                  </a:cubicBezTo>
                  <a:cubicBezTo>
                    <a:pt x="588" y="379"/>
                    <a:pt x="379" y="236"/>
                    <a:pt x="222" y="144"/>
                  </a:cubicBezTo>
                  <a:cubicBezTo>
                    <a:pt x="157" y="79"/>
                    <a:pt x="79" y="4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4"/>
            <p:cNvSpPr/>
            <p:nvPr/>
          </p:nvSpPr>
          <p:spPr>
            <a:xfrm>
              <a:off x="4764925" y="1139975"/>
              <a:ext cx="22225" cy="21250"/>
            </a:xfrm>
            <a:custGeom>
              <a:rect b="b" l="l" r="r" t="t"/>
              <a:pathLst>
                <a:path extrusionOk="0" h="850" w="889">
                  <a:moveTo>
                    <a:pt x="889" y="0"/>
                  </a:moveTo>
                  <a:cubicBezTo>
                    <a:pt x="719" y="105"/>
                    <a:pt x="549" y="222"/>
                    <a:pt x="419" y="379"/>
                  </a:cubicBezTo>
                  <a:cubicBezTo>
                    <a:pt x="183" y="614"/>
                    <a:pt x="1" y="823"/>
                    <a:pt x="27" y="849"/>
                  </a:cubicBezTo>
                  <a:cubicBezTo>
                    <a:pt x="210" y="745"/>
                    <a:pt x="366" y="614"/>
                    <a:pt x="497" y="470"/>
                  </a:cubicBezTo>
                  <a:cubicBezTo>
                    <a:pt x="654" y="340"/>
                    <a:pt x="797" y="183"/>
                    <a:pt x="8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4"/>
            <p:cNvSpPr/>
            <p:nvPr/>
          </p:nvSpPr>
          <p:spPr>
            <a:xfrm>
              <a:off x="4404700" y="1382625"/>
              <a:ext cx="457250" cy="823325"/>
            </a:xfrm>
            <a:custGeom>
              <a:rect b="b" l="l" r="r" t="t"/>
              <a:pathLst>
                <a:path extrusionOk="0" h="32933" w="18290">
                  <a:moveTo>
                    <a:pt x="18146" y="0"/>
                  </a:moveTo>
                  <a:lnTo>
                    <a:pt x="17702" y="797"/>
                  </a:lnTo>
                  <a:cubicBezTo>
                    <a:pt x="16761" y="1163"/>
                    <a:pt x="15468" y="1685"/>
                    <a:pt x="15102" y="1947"/>
                  </a:cubicBezTo>
                  <a:cubicBezTo>
                    <a:pt x="14566" y="2325"/>
                    <a:pt x="13835" y="3919"/>
                    <a:pt x="13835" y="3919"/>
                  </a:cubicBezTo>
                  <a:lnTo>
                    <a:pt x="9289" y="9667"/>
                  </a:lnTo>
                  <a:lnTo>
                    <a:pt x="797" y="8178"/>
                  </a:lnTo>
                  <a:lnTo>
                    <a:pt x="1" y="12450"/>
                  </a:lnTo>
                  <a:lnTo>
                    <a:pt x="2861" y="13037"/>
                  </a:lnTo>
                  <a:lnTo>
                    <a:pt x="7904" y="13691"/>
                  </a:lnTo>
                  <a:cubicBezTo>
                    <a:pt x="8493" y="13820"/>
                    <a:pt x="9072" y="13914"/>
                    <a:pt x="9628" y="13914"/>
                  </a:cubicBezTo>
                  <a:cubicBezTo>
                    <a:pt x="10415" y="13914"/>
                    <a:pt x="11153" y="13725"/>
                    <a:pt x="11797" y="13181"/>
                  </a:cubicBezTo>
                  <a:lnTo>
                    <a:pt x="11875" y="13037"/>
                  </a:lnTo>
                  <a:lnTo>
                    <a:pt x="11875" y="13037"/>
                  </a:lnTo>
                  <a:cubicBezTo>
                    <a:pt x="11470" y="18759"/>
                    <a:pt x="12032" y="25082"/>
                    <a:pt x="12215" y="30817"/>
                  </a:cubicBezTo>
                  <a:cubicBezTo>
                    <a:pt x="12202" y="31274"/>
                    <a:pt x="12280" y="31718"/>
                    <a:pt x="12450" y="32136"/>
                  </a:cubicBezTo>
                  <a:cubicBezTo>
                    <a:pt x="12719" y="32639"/>
                    <a:pt x="13605" y="32932"/>
                    <a:pt x="14238" y="32932"/>
                  </a:cubicBezTo>
                  <a:cubicBezTo>
                    <a:pt x="14312" y="32932"/>
                    <a:pt x="14383" y="32928"/>
                    <a:pt x="14449" y="32920"/>
                  </a:cubicBezTo>
                  <a:cubicBezTo>
                    <a:pt x="15076" y="32828"/>
                    <a:pt x="14880" y="32424"/>
                    <a:pt x="15010" y="31810"/>
                  </a:cubicBezTo>
                  <a:cubicBezTo>
                    <a:pt x="15089" y="31470"/>
                    <a:pt x="14762" y="30987"/>
                    <a:pt x="14723" y="30660"/>
                  </a:cubicBezTo>
                  <a:cubicBezTo>
                    <a:pt x="14109" y="25670"/>
                    <a:pt x="13495" y="20680"/>
                    <a:pt x="12868" y="15689"/>
                  </a:cubicBezTo>
                  <a:cubicBezTo>
                    <a:pt x="12855" y="15389"/>
                    <a:pt x="12829" y="15101"/>
                    <a:pt x="12816" y="14853"/>
                  </a:cubicBezTo>
                  <a:cubicBezTo>
                    <a:pt x="12594" y="12214"/>
                    <a:pt x="12568" y="11496"/>
                    <a:pt x="12685" y="10294"/>
                  </a:cubicBezTo>
                  <a:cubicBezTo>
                    <a:pt x="12868" y="8426"/>
                    <a:pt x="16800" y="3971"/>
                    <a:pt x="18107" y="1698"/>
                  </a:cubicBezTo>
                  <a:cubicBezTo>
                    <a:pt x="18289" y="1372"/>
                    <a:pt x="18146" y="0"/>
                    <a:pt x="18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4"/>
            <p:cNvSpPr/>
            <p:nvPr/>
          </p:nvSpPr>
          <p:spPr>
            <a:xfrm>
              <a:off x="4694375" y="1518150"/>
              <a:ext cx="43800" cy="175725"/>
            </a:xfrm>
            <a:custGeom>
              <a:rect b="b" l="l" r="r" t="t"/>
              <a:pathLst>
                <a:path extrusionOk="0" h="7029" w="1752">
                  <a:moveTo>
                    <a:pt x="1751" y="0"/>
                  </a:moveTo>
                  <a:cubicBezTo>
                    <a:pt x="1699" y="66"/>
                    <a:pt x="1634" y="144"/>
                    <a:pt x="1595" y="223"/>
                  </a:cubicBezTo>
                  <a:cubicBezTo>
                    <a:pt x="1451" y="445"/>
                    <a:pt x="1320" y="667"/>
                    <a:pt x="1203" y="902"/>
                  </a:cubicBezTo>
                  <a:cubicBezTo>
                    <a:pt x="798" y="1686"/>
                    <a:pt x="497" y="2509"/>
                    <a:pt x="301" y="3358"/>
                  </a:cubicBezTo>
                  <a:cubicBezTo>
                    <a:pt x="105" y="4207"/>
                    <a:pt x="1" y="5082"/>
                    <a:pt x="14" y="5957"/>
                  </a:cubicBezTo>
                  <a:cubicBezTo>
                    <a:pt x="27" y="6219"/>
                    <a:pt x="40" y="6480"/>
                    <a:pt x="66" y="6741"/>
                  </a:cubicBezTo>
                  <a:cubicBezTo>
                    <a:pt x="79" y="6833"/>
                    <a:pt x="92" y="6924"/>
                    <a:pt x="105" y="7029"/>
                  </a:cubicBezTo>
                  <a:cubicBezTo>
                    <a:pt x="118" y="6924"/>
                    <a:pt x="118" y="6833"/>
                    <a:pt x="105" y="6728"/>
                  </a:cubicBezTo>
                  <a:cubicBezTo>
                    <a:pt x="105" y="6545"/>
                    <a:pt x="105" y="6284"/>
                    <a:pt x="105" y="5957"/>
                  </a:cubicBezTo>
                  <a:cubicBezTo>
                    <a:pt x="118" y="4220"/>
                    <a:pt x="523" y="2522"/>
                    <a:pt x="1268" y="954"/>
                  </a:cubicBezTo>
                  <a:cubicBezTo>
                    <a:pt x="1412" y="667"/>
                    <a:pt x="1529" y="432"/>
                    <a:pt x="1621" y="262"/>
                  </a:cubicBezTo>
                  <a:cubicBezTo>
                    <a:pt x="1673" y="183"/>
                    <a:pt x="1725" y="92"/>
                    <a:pt x="1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4"/>
            <p:cNvSpPr/>
            <p:nvPr/>
          </p:nvSpPr>
          <p:spPr>
            <a:xfrm>
              <a:off x="4677075" y="1542975"/>
              <a:ext cx="46400" cy="156125"/>
            </a:xfrm>
            <a:custGeom>
              <a:rect b="b" l="l" r="r" t="t"/>
              <a:pathLst>
                <a:path extrusionOk="0" h="6245" w="1856">
                  <a:moveTo>
                    <a:pt x="1855" y="0"/>
                  </a:moveTo>
                  <a:cubicBezTo>
                    <a:pt x="1202" y="967"/>
                    <a:pt x="588" y="1986"/>
                    <a:pt x="288" y="3122"/>
                  </a:cubicBezTo>
                  <a:cubicBezTo>
                    <a:pt x="0" y="4259"/>
                    <a:pt x="183" y="4899"/>
                    <a:pt x="157" y="6088"/>
                  </a:cubicBezTo>
                  <a:lnTo>
                    <a:pt x="837" y="6245"/>
                  </a:lnTo>
                  <a:cubicBezTo>
                    <a:pt x="680" y="4115"/>
                    <a:pt x="758" y="2704"/>
                    <a:pt x="1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4"/>
            <p:cNvSpPr/>
            <p:nvPr/>
          </p:nvSpPr>
          <p:spPr>
            <a:xfrm>
              <a:off x="4717250" y="1402525"/>
              <a:ext cx="130325" cy="218525"/>
            </a:xfrm>
            <a:custGeom>
              <a:rect b="b" l="l" r="r" t="t"/>
              <a:pathLst>
                <a:path extrusionOk="0" h="8741" w="5213">
                  <a:moveTo>
                    <a:pt x="5213" y="1"/>
                  </a:moveTo>
                  <a:lnTo>
                    <a:pt x="5213" y="1"/>
                  </a:lnTo>
                  <a:cubicBezTo>
                    <a:pt x="5147" y="27"/>
                    <a:pt x="5095" y="79"/>
                    <a:pt x="5043" y="132"/>
                  </a:cubicBezTo>
                  <a:cubicBezTo>
                    <a:pt x="4925" y="223"/>
                    <a:pt x="4768" y="367"/>
                    <a:pt x="4559" y="550"/>
                  </a:cubicBezTo>
                  <a:cubicBezTo>
                    <a:pt x="4011" y="1046"/>
                    <a:pt x="3501" y="1582"/>
                    <a:pt x="3031" y="2156"/>
                  </a:cubicBezTo>
                  <a:lnTo>
                    <a:pt x="2992" y="2196"/>
                  </a:lnTo>
                  <a:lnTo>
                    <a:pt x="3044" y="2235"/>
                  </a:lnTo>
                  <a:cubicBezTo>
                    <a:pt x="3138" y="2297"/>
                    <a:pt x="3215" y="2376"/>
                    <a:pt x="3275" y="2472"/>
                  </a:cubicBezTo>
                  <a:lnTo>
                    <a:pt x="3275" y="2472"/>
                  </a:lnTo>
                  <a:lnTo>
                    <a:pt x="2652" y="2483"/>
                  </a:lnTo>
                  <a:lnTo>
                    <a:pt x="2613" y="2483"/>
                  </a:lnTo>
                  <a:lnTo>
                    <a:pt x="2600" y="2509"/>
                  </a:lnTo>
                  <a:cubicBezTo>
                    <a:pt x="2404" y="2875"/>
                    <a:pt x="2208" y="3241"/>
                    <a:pt x="2012" y="3620"/>
                  </a:cubicBezTo>
                  <a:cubicBezTo>
                    <a:pt x="1411" y="4769"/>
                    <a:pt x="862" y="5958"/>
                    <a:pt x="405" y="7173"/>
                  </a:cubicBezTo>
                  <a:cubicBezTo>
                    <a:pt x="262" y="7539"/>
                    <a:pt x="144" y="7917"/>
                    <a:pt x="53" y="8296"/>
                  </a:cubicBezTo>
                  <a:cubicBezTo>
                    <a:pt x="13" y="8453"/>
                    <a:pt x="13" y="8558"/>
                    <a:pt x="0" y="8623"/>
                  </a:cubicBezTo>
                  <a:cubicBezTo>
                    <a:pt x="0" y="8662"/>
                    <a:pt x="0" y="8701"/>
                    <a:pt x="0" y="8740"/>
                  </a:cubicBezTo>
                  <a:cubicBezTo>
                    <a:pt x="39" y="8597"/>
                    <a:pt x="79" y="8453"/>
                    <a:pt x="105" y="8309"/>
                  </a:cubicBezTo>
                  <a:cubicBezTo>
                    <a:pt x="209" y="7930"/>
                    <a:pt x="340" y="7565"/>
                    <a:pt x="484" y="7199"/>
                  </a:cubicBezTo>
                  <a:cubicBezTo>
                    <a:pt x="836" y="6271"/>
                    <a:pt x="1424" y="5030"/>
                    <a:pt x="2117" y="3685"/>
                  </a:cubicBezTo>
                  <a:cubicBezTo>
                    <a:pt x="2308" y="3302"/>
                    <a:pt x="2499" y="2944"/>
                    <a:pt x="2691" y="2599"/>
                  </a:cubicBezTo>
                  <a:lnTo>
                    <a:pt x="2691" y="2599"/>
                  </a:lnTo>
                  <a:lnTo>
                    <a:pt x="3371" y="2574"/>
                  </a:lnTo>
                  <a:lnTo>
                    <a:pt x="3449" y="2574"/>
                  </a:lnTo>
                  <a:lnTo>
                    <a:pt x="3410" y="2509"/>
                  </a:lnTo>
                  <a:cubicBezTo>
                    <a:pt x="3351" y="2369"/>
                    <a:pt x="3251" y="2260"/>
                    <a:pt x="3128" y="2183"/>
                  </a:cubicBezTo>
                  <a:lnTo>
                    <a:pt x="3128" y="2183"/>
                  </a:lnTo>
                  <a:cubicBezTo>
                    <a:pt x="3590" y="1623"/>
                    <a:pt x="4088" y="1100"/>
                    <a:pt x="4599" y="589"/>
                  </a:cubicBezTo>
                  <a:lnTo>
                    <a:pt x="5056" y="158"/>
                  </a:lnTo>
                  <a:cubicBezTo>
                    <a:pt x="5108" y="105"/>
                    <a:pt x="5173" y="53"/>
                    <a:pt x="5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4"/>
            <p:cNvSpPr/>
            <p:nvPr/>
          </p:nvSpPr>
          <p:spPr>
            <a:xfrm>
              <a:off x="4911900" y="2844400"/>
              <a:ext cx="233200" cy="306700"/>
            </a:xfrm>
            <a:custGeom>
              <a:rect b="b" l="l" r="r" t="t"/>
              <a:pathLst>
                <a:path extrusionOk="0" h="12268" w="9328">
                  <a:moveTo>
                    <a:pt x="5265" y="1"/>
                  </a:moveTo>
                  <a:lnTo>
                    <a:pt x="836" y="2535"/>
                  </a:lnTo>
                  <a:lnTo>
                    <a:pt x="3632" y="7042"/>
                  </a:lnTo>
                  <a:cubicBezTo>
                    <a:pt x="3632" y="7042"/>
                    <a:pt x="0" y="11379"/>
                    <a:pt x="431" y="12268"/>
                  </a:cubicBezTo>
                  <a:lnTo>
                    <a:pt x="9327" y="7173"/>
                  </a:lnTo>
                  <a:lnTo>
                    <a:pt x="52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4"/>
            <p:cNvSpPr/>
            <p:nvPr/>
          </p:nvSpPr>
          <p:spPr>
            <a:xfrm>
              <a:off x="5057550" y="2971125"/>
              <a:ext cx="21575" cy="19575"/>
            </a:xfrm>
            <a:custGeom>
              <a:rect b="b" l="l" r="r" t="t"/>
              <a:pathLst>
                <a:path extrusionOk="0" h="783" w="863">
                  <a:moveTo>
                    <a:pt x="366" y="1"/>
                  </a:moveTo>
                  <a:lnTo>
                    <a:pt x="366" y="1"/>
                  </a:lnTo>
                  <a:cubicBezTo>
                    <a:pt x="144" y="40"/>
                    <a:pt x="0" y="262"/>
                    <a:pt x="40" y="484"/>
                  </a:cubicBezTo>
                  <a:cubicBezTo>
                    <a:pt x="95" y="662"/>
                    <a:pt x="264" y="783"/>
                    <a:pt x="450" y="783"/>
                  </a:cubicBezTo>
                  <a:cubicBezTo>
                    <a:pt x="483" y="783"/>
                    <a:pt x="516" y="779"/>
                    <a:pt x="549" y="771"/>
                  </a:cubicBezTo>
                  <a:cubicBezTo>
                    <a:pt x="758" y="706"/>
                    <a:pt x="863" y="484"/>
                    <a:pt x="810" y="275"/>
                  </a:cubicBezTo>
                  <a:cubicBezTo>
                    <a:pt x="756" y="110"/>
                    <a:pt x="590" y="1"/>
                    <a:pt x="423" y="1"/>
                  </a:cubicBezTo>
                  <a:cubicBezTo>
                    <a:pt x="391" y="1"/>
                    <a:pt x="359" y="5"/>
                    <a:pt x="327" y="14"/>
                  </a:cubicBezTo>
                  <a:lnTo>
                    <a:pt x="366"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4"/>
            <p:cNvSpPr/>
            <p:nvPr/>
          </p:nvSpPr>
          <p:spPr>
            <a:xfrm>
              <a:off x="4917450" y="3005425"/>
              <a:ext cx="227650" cy="145350"/>
            </a:xfrm>
            <a:custGeom>
              <a:rect b="b" l="l" r="r" t="t"/>
              <a:pathLst>
                <a:path extrusionOk="0" h="5814" w="9106">
                  <a:moveTo>
                    <a:pt x="8674" y="0"/>
                  </a:moveTo>
                  <a:lnTo>
                    <a:pt x="301" y="5160"/>
                  </a:lnTo>
                  <a:cubicBezTo>
                    <a:pt x="301" y="5160"/>
                    <a:pt x="0" y="5552"/>
                    <a:pt x="209" y="5813"/>
                  </a:cubicBezTo>
                  <a:lnTo>
                    <a:pt x="9105" y="719"/>
                  </a:lnTo>
                  <a:lnTo>
                    <a:pt x="86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4"/>
            <p:cNvSpPr/>
            <p:nvPr/>
          </p:nvSpPr>
          <p:spPr>
            <a:xfrm>
              <a:off x="4997475" y="3015525"/>
              <a:ext cx="28750" cy="7100"/>
            </a:xfrm>
            <a:custGeom>
              <a:rect b="b" l="l" r="r" t="t"/>
              <a:pathLst>
                <a:path extrusionOk="0" h="284" w="1150">
                  <a:moveTo>
                    <a:pt x="543" y="1"/>
                  </a:moveTo>
                  <a:cubicBezTo>
                    <a:pt x="209" y="1"/>
                    <a:pt x="1" y="198"/>
                    <a:pt x="26" y="223"/>
                  </a:cubicBezTo>
                  <a:cubicBezTo>
                    <a:pt x="30" y="230"/>
                    <a:pt x="40" y="232"/>
                    <a:pt x="54" y="232"/>
                  </a:cubicBezTo>
                  <a:cubicBezTo>
                    <a:pt x="123" y="232"/>
                    <a:pt x="305" y="170"/>
                    <a:pt x="524" y="170"/>
                  </a:cubicBezTo>
                  <a:cubicBezTo>
                    <a:pt x="541" y="170"/>
                    <a:pt x="557" y="170"/>
                    <a:pt x="575" y="171"/>
                  </a:cubicBezTo>
                  <a:cubicBezTo>
                    <a:pt x="821" y="193"/>
                    <a:pt x="1020" y="283"/>
                    <a:pt x="1088" y="283"/>
                  </a:cubicBezTo>
                  <a:cubicBezTo>
                    <a:pt x="1099" y="283"/>
                    <a:pt x="1106" y="281"/>
                    <a:pt x="1110" y="276"/>
                  </a:cubicBezTo>
                  <a:cubicBezTo>
                    <a:pt x="1149" y="223"/>
                    <a:pt x="940" y="14"/>
                    <a:pt x="575" y="1"/>
                  </a:cubicBezTo>
                  <a:cubicBezTo>
                    <a:pt x="564" y="1"/>
                    <a:pt x="553" y="1"/>
                    <a:pt x="543" y="1"/>
                  </a:cubicBezTo>
                  <a:close/>
                </a:path>
              </a:pathLst>
            </a:custGeom>
            <a:solidFill>
              <a:srgbClr val="0F0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4"/>
            <p:cNvSpPr/>
            <p:nvPr/>
          </p:nvSpPr>
          <p:spPr>
            <a:xfrm>
              <a:off x="4980025" y="3041450"/>
              <a:ext cx="24975" cy="11425"/>
            </a:xfrm>
            <a:custGeom>
              <a:rect b="b" l="l" r="r" t="t"/>
              <a:pathLst>
                <a:path extrusionOk="0" h="457" w="999">
                  <a:moveTo>
                    <a:pt x="307" y="0"/>
                  </a:moveTo>
                  <a:cubicBezTo>
                    <a:pt x="124" y="0"/>
                    <a:pt x="0" y="73"/>
                    <a:pt x="18" y="101"/>
                  </a:cubicBezTo>
                  <a:cubicBezTo>
                    <a:pt x="31" y="153"/>
                    <a:pt x="254" y="114"/>
                    <a:pt x="502" y="218"/>
                  </a:cubicBezTo>
                  <a:cubicBezTo>
                    <a:pt x="733" y="303"/>
                    <a:pt x="884" y="456"/>
                    <a:pt x="946" y="456"/>
                  </a:cubicBezTo>
                  <a:cubicBezTo>
                    <a:pt x="951" y="456"/>
                    <a:pt x="955" y="455"/>
                    <a:pt x="959" y="453"/>
                  </a:cubicBezTo>
                  <a:cubicBezTo>
                    <a:pt x="998" y="427"/>
                    <a:pt x="881" y="166"/>
                    <a:pt x="567" y="48"/>
                  </a:cubicBezTo>
                  <a:cubicBezTo>
                    <a:pt x="474" y="14"/>
                    <a:pt x="385" y="0"/>
                    <a:pt x="307" y="0"/>
                  </a:cubicBezTo>
                  <a:close/>
                </a:path>
              </a:pathLst>
            </a:custGeom>
            <a:solidFill>
              <a:srgbClr val="0F0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4"/>
            <p:cNvSpPr/>
            <p:nvPr/>
          </p:nvSpPr>
          <p:spPr>
            <a:xfrm>
              <a:off x="4963825" y="3065300"/>
              <a:ext cx="20275" cy="14300"/>
            </a:xfrm>
            <a:custGeom>
              <a:rect b="b" l="l" r="r" t="t"/>
              <a:pathLst>
                <a:path extrusionOk="0" h="572" w="811">
                  <a:moveTo>
                    <a:pt x="98" y="0"/>
                  </a:moveTo>
                  <a:cubicBezTo>
                    <a:pt x="38" y="0"/>
                    <a:pt x="0" y="15"/>
                    <a:pt x="0" y="35"/>
                  </a:cubicBezTo>
                  <a:cubicBezTo>
                    <a:pt x="0" y="74"/>
                    <a:pt x="196" y="140"/>
                    <a:pt x="405" y="283"/>
                  </a:cubicBezTo>
                  <a:cubicBezTo>
                    <a:pt x="593" y="421"/>
                    <a:pt x="709" y="571"/>
                    <a:pt x="764" y="571"/>
                  </a:cubicBezTo>
                  <a:cubicBezTo>
                    <a:pt x="767" y="571"/>
                    <a:pt x="769" y="571"/>
                    <a:pt x="771" y="571"/>
                  </a:cubicBezTo>
                  <a:cubicBezTo>
                    <a:pt x="810" y="558"/>
                    <a:pt x="745" y="309"/>
                    <a:pt x="497" y="140"/>
                  </a:cubicBezTo>
                  <a:cubicBezTo>
                    <a:pt x="345" y="36"/>
                    <a:pt x="193" y="0"/>
                    <a:pt x="98" y="0"/>
                  </a:cubicBezTo>
                  <a:close/>
                </a:path>
              </a:pathLst>
            </a:custGeom>
            <a:solidFill>
              <a:srgbClr val="0F0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4"/>
            <p:cNvSpPr/>
            <p:nvPr/>
          </p:nvSpPr>
          <p:spPr>
            <a:xfrm>
              <a:off x="4984075" y="2980275"/>
              <a:ext cx="24825" cy="13475"/>
            </a:xfrm>
            <a:custGeom>
              <a:rect b="b" l="l" r="r" t="t"/>
              <a:pathLst>
                <a:path extrusionOk="0" h="539" w="993">
                  <a:moveTo>
                    <a:pt x="818" y="0"/>
                  </a:moveTo>
                  <a:cubicBezTo>
                    <a:pt x="712" y="0"/>
                    <a:pt x="568" y="26"/>
                    <a:pt x="418" y="105"/>
                  </a:cubicBezTo>
                  <a:cubicBezTo>
                    <a:pt x="118" y="249"/>
                    <a:pt x="0" y="523"/>
                    <a:pt x="39" y="536"/>
                  </a:cubicBezTo>
                  <a:cubicBezTo>
                    <a:pt x="42" y="538"/>
                    <a:pt x="45" y="539"/>
                    <a:pt x="50" y="539"/>
                  </a:cubicBezTo>
                  <a:cubicBezTo>
                    <a:pt x="104" y="539"/>
                    <a:pt x="278" y="384"/>
                    <a:pt x="497" y="275"/>
                  </a:cubicBezTo>
                  <a:cubicBezTo>
                    <a:pt x="745" y="144"/>
                    <a:pt x="993" y="105"/>
                    <a:pt x="993" y="53"/>
                  </a:cubicBezTo>
                  <a:cubicBezTo>
                    <a:pt x="993" y="26"/>
                    <a:pt x="924" y="0"/>
                    <a:pt x="818" y="0"/>
                  </a:cubicBezTo>
                  <a:close/>
                </a:path>
              </a:pathLst>
            </a:custGeom>
            <a:solidFill>
              <a:srgbClr val="0F0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4"/>
            <p:cNvSpPr/>
            <p:nvPr/>
          </p:nvSpPr>
          <p:spPr>
            <a:xfrm>
              <a:off x="4817500" y="2950875"/>
              <a:ext cx="256075" cy="211325"/>
            </a:xfrm>
            <a:custGeom>
              <a:rect b="b" l="l" r="r" t="t"/>
              <a:pathLst>
                <a:path extrusionOk="0" h="8453" w="10243">
                  <a:moveTo>
                    <a:pt x="10112" y="1"/>
                  </a:moveTo>
                  <a:lnTo>
                    <a:pt x="4991" y="131"/>
                  </a:lnTo>
                  <a:lnTo>
                    <a:pt x="5291" y="5396"/>
                  </a:lnTo>
                  <a:cubicBezTo>
                    <a:pt x="5291" y="5396"/>
                    <a:pt x="40" y="7473"/>
                    <a:pt x="1" y="8453"/>
                  </a:cubicBezTo>
                  <a:lnTo>
                    <a:pt x="10243" y="8244"/>
                  </a:lnTo>
                  <a:lnTo>
                    <a:pt x="10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4"/>
            <p:cNvSpPr/>
            <p:nvPr/>
          </p:nvSpPr>
          <p:spPr>
            <a:xfrm>
              <a:off x="5015750" y="3073225"/>
              <a:ext cx="21225" cy="19600"/>
            </a:xfrm>
            <a:custGeom>
              <a:rect b="b" l="l" r="r" t="t"/>
              <a:pathLst>
                <a:path extrusionOk="0" h="784" w="849">
                  <a:moveTo>
                    <a:pt x="523" y="5"/>
                  </a:moveTo>
                  <a:lnTo>
                    <a:pt x="540" y="11"/>
                  </a:lnTo>
                  <a:lnTo>
                    <a:pt x="540" y="11"/>
                  </a:lnTo>
                  <a:cubicBezTo>
                    <a:pt x="534" y="9"/>
                    <a:pt x="529" y="7"/>
                    <a:pt x="523" y="5"/>
                  </a:cubicBezTo>
                  <a:close/>
                  <a:moveTo>
                    <a:pt x="443" y="0"/>
                  </a:moveTo>
                  <a:cubicBezTo>
                    <a:pt x="270" y="0"/>
                    <a:pt x="103" y="110"/>
                    <a:pt x="39" y="280"/>
                  </a:cubicBezTo>
                  <a:cubicBezTo>
                    <a:pt x="0" y="502"/>
                    <a:pt x="144" y="711"/>
                    <a:pt x="353" y="776"/>
                  </a:cubicBezTo>
                  <a:cubicBezTo>
                    <a:pt x="378" y="781"/>
                    <a:pt x="403" y="783"/>
                    <a:pt x="427" y="783"/>
                  </a:cubicBezTo>
                  <a:cubicBezTo>
                    <a:pt x="610" y="783"/>
                    <a:pt x="777" y="660"/>
                    <a:pt x="823" y="476"/>
                  </a:cubicBezTo>
                  <a:cubicBezTo>
                    <a:pt x="848" y="276"/>
                    <a:pt x="742" y="89"/>
                    <a:pt x="551" y="15"/>
                  </a:cubicBezTo>
                  <a:lnTo>
                    <a:pt x="551" y="15"/>
                  </a:lnTo>
                  <a:cubicBezTo>
                    <a:pt x="555" y="16"/>
                    <a:pt x="558" y="17"/>
                    <a:pt x="562" y="18"/>
                  </a:cubicBezTo>
                  <a:lnTo>
                    <a:pt x="540" y="11"/>
                  </a:lnTo>
                  <a:lnTo>
                    <a:pt x="540" y="11"/>
                  </a:lnTo>
                  <a:cubicBezTo>
                    <a:pt x="543" y="12"/>
                    <a:pt x="547" y="14"/>
                    <a:pt x="551" y="15"/>
                  </a:cubicBezTo>
                  <a:lnTo>
                    <a:pt x="551" y="15"/>
                  </a:lnTo>
                  <a:cubicBezTo>
                    <a:pt x="515" y="5"/>
                    <a:pt x="479" y="0"/>
                    <a:pt x="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4"/>
            <p:cNvSpPr/>
            <p:nvPr/>
          </p:nvSpPr>
          <p:spPr>
            <a:xfrm>
              <a:off x="4815875" y="3136050"/>
              <a:ext cx="257700" cy="26150"/>
            </a:xfrm>
            <a:custGeom>
              <a:rect b="b" l="l" r="r" t="t"/>
              <a:pathLst>
                <a:path extrusionOk="0" h="1046" w="10308">
                  <a:moveTo>
                    <a:pt x="10255" y="1"/>
                  </a:moveTo>
                  <a:lnTo>
                    <a:pt x="458" y="510"/>
                  </a:lnTo>
                  <a:cubicBezTo>
                    <a:pt x="458" y="510"/>
                    <a:pt x="0" y="732"/>
                    <a:pt x="66" y="1046"/>
                  </a:cubicBezTo>
                  <a:lnTo>
                    <a:pt x="10308" y="837"/>
                  </a:lnTo>
                  <a:lnTo>
                    <a:pt x="102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4"/>
            <p:cNvSpPr/>
            <p:nvPr/>
          </p:nvSpPr>
          <p:spPr>
            <a:xfrm>
              <a:off x="4945375" y="3083400"/>
              <a:ext cx="25000" cy="15175"/>
            </a:xfrm>
            <a:custGeom>
              <a:rect b="b" l="l" r="r" t="t"/>
              <a:pathLst>
                <a:path extrusionOk="0" h="607" w="1000">
                  <a:moveTo>
                    <a:pt x="190" y="0"/>
                  </a:moveTo>
                  <a:cubicBezTo>
                    <a:pt x="75" y="0"/>
                    <a:pt x="0" y="30"/>
                    <a:pt x="7" y="56"/>
                  </a:cubicBezTo>
                  <a:cubicBezTo>
                    <a:pt x="7" y="95"/>
                    <a:pt x="268" y="121"/>
                    <a:pt x="516" y="265"/>
                  </a:cubicBezTo>
                  <a:cubicBezTo>
                    <a:pt x="751" y="401"/>
                    <a:pt x="880" y="606"/>
                    <a:pt x="938" y="606"/>
                  </a:cubicBezTo>
                  <a:cubicBezTo>
                    <a:pt x="941" y="606"/>
                    <a:pt x="944" y="606"/>
                    <a:pt x="947" y="604"/>
                  </a:cubicBezTo>
                  <a:cubicBezTo>
                    <a:pt x="999" y="591"/>
                    <a:pt x="908" y="304"/>
                    <a:pt x="608" y="121"/>
                  </a:cubicBezTo>
                  <a:cubicBezTo>
                    <a:pt x="457" y="30"/>
                    <a:pt x="304"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4"/>
            <p:cNvSpPr/>
            <p:nvPr/>
          </p:nvSpPr>
          <p:spPr>
            <a:xfrm>
              <a:off x="4919075" y="3095800"/>
              <a:ext cx="18650" cy="19700"/>
            </a:xfrm>
            <a:custGeom>
              <a:rect b="b" l="l" r="r" t="t"/>
              <a:pathLst>
                <a:path extrusionOk="0" h="788" w="746">
                  <a:moveTo>
                    <a:pt x="52" y="0"/>
                  </a:moveTo>
                  <a:cubicBezTo>
                    <a:pt x="20" y="0"/>
                    <a:pt x="0" y="7"/>
                    <a:pt x="0" y="17"/>
                  </a:cubicBezTo>
                  <a:cubicBezTo>
                    <a:pt x="0" y="69"/>
                    <a:pt x="223" y="147"/>
                    <a:pt x="392" y="357"/>
                  </a:cubicBezTo>
                  <a:cubicBezTo>
                    <a:pt x="549" y="566"/>
                    <a:pt x="614" y="788"/>
                    <a:pt x="667" y="788"/>
                  </a:cubicBezTo>
                  <a:cubicBezTo>
                    <a:pt x="719" y="788"/>
                    <a:pt x="745" y="500"/>
                    <a:pt x="523" y="252"/>
                  </a:cubicBezTo>
                  <a:cubicBezTo>
                    <a:pt x="357" y="57"/>
                    <a:pt x="148" y="0"/>
                    <a:pt x="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4"/>
            <p:cNvSpPr/>
            <p:nvPr/>
          </p:nvSpPr>
          <p:spPr>
            <a:xfrm>
              <a:off x="4893600" y="3107650"/>
              <a:ext cx="13650" cy="21250"/>
            </a:xfrm>
            <a:custGeom>
              <a:rect b="b" l="l" r="r" t="t"/>
              <a:pathLst>
                <a:path extrusionOk="0" h="850" w="546">
                  <a:moveTo>
                    <a:pt x="42" y="0"/>
                  </a:moveTo>
                  <a:cubicBezTo>
                    <a:pt x="28" y="0"/>
                    <a:pt x="18" y="4"/>
                    <a:pt x="14" y="13"/>
                  </a:cubicBezTo>
                  <a:cubicBezTo>
                    <a:pt x="1" y="52"/>
                    <a:pt x="144" y="196"/>
                    <a:pt x="249" y="418"/>
                  </a:cubicBezTo>
                  <a:cubicBezTo>
                    <a:pt x="353" y="640"/>
                    <a:pt x="379" y="836"/>
                    <a:pt x="432" y="849"/>
                  </a:cubicBezTo>
                  <a:cubicBezTo>
                    <a:pt x="433" y="850"/>
                    <a:pt x="434" y="850"/>
                    <a:pt x="435" y="850"/>
                  </a:cubicBezTo>
                  <a:cubicBezTo>
                    <a:pt x="487" y="850"/>
                    <a:pt x="546" y="595"/>
                    <a:pt x="406" y="340"/>
                  </a:cubicBezTo>
                  <a:cubicBezTo>
                    <a:pt x="297" y="111"/>
                    <a:pt x="115"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4"/>
            <p:cNvSpPr/>
            <p:nvPr/>
          </p:nvSpPr>
          <p:spPr>
            <a:xfrm>
              <a:off x="4946525" y="3049500"/>
              <a:ext cx="28100" cy="6175"/>
            </a:xfrm>
            <a:custGeom>
              <a:rect b="b" l="l" r="r" t="t"/>
              <a:pathLst>
                <a:path extrusionOk="0" h="247" w="1124">
                  <a:moveTo>
                    <a:pt x="537" y="0"/>
                  </a:moveTo>
                  <a:cubicBezTo>
                    <a:pt x="218" y="0"/>
                    <a:pt x="1" y="159"/>
                    <a:pt x="26" y="197"/>
                  </a:cubicBezTo>
                  <a:cubicBezTo>
                    <a:pt x="33" y="210"/>
                    <a:pt x="52" y="215"/>
                    <a:pt x="82" y="215"/>
                  </a:cubicBezTo>
                  <a:cubicBezTo>
                    <a:pt x="161" y="215"/>
                    <a:pt x="311" y="182"/>
                    <a:pt x="495" y="182"/>
                  </a:cubicBezTo>
                  <a:cubicBezTo>
                    <a:pt x="517" y="182"/>
                    <a:pt x="539" y="183"/>
                    <a:pt x="562" y="184"/>
                  </a:cubicBezTo>
                  <a:cubicBezTo>
                    <a:pt x="792" y="194"/>
                    <a:pt x="981" y="247"/>
                    <a:pt x="1060" y="247"/>
                  </a:cubicBezTo>
                  <a:cubicBezTo>
                    <a:pt x="1079" y="247"/>
                    <a:pt x="1092" y="244"/>
                    <a:pt x="1097" y="236"/>
                  </a:cubicBezTo>
                  <a:cubicBezTo>
                    <a:pt x="1123" y="197"/>
                    <a:pt x="901" y="14"/>
                    <a:pt x="575" y="1"/>
                  </a:cubicBezTo>
                  <a:cubicBezTo>
                    <a:pt x="562" y="0"/>
                    <a:pt x="550" y="0"/>
                    <a:pt x="537" y="0"/>
                  </a:cubicBezTo>
                  <a:close/>
                </a:path>
              </a:pathLst>
            </a:custGeom>
            <a:solidFill>
              <a:srgbClr val="0F0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4"/>
            <p:cNvSpPr/>
            <p:nvPr/>
          </p:nvSpPr>
          <p:spPr>
            <a:xfrm>
              <a:off x="4739450" y="1968825"/>
              <a:ext cx="369075" cy="1036300"/>
            </a:xfrm>
            <a:custGeom>
              <a:rect b="b" l="l" r="r" t="t"/>
              <a:pathLst>
                <a:path extrusionOk="0" h="41452" w="14763">
                  <a:moveTo>
                    <a:pt x="471" y="1"/>
                  </a:moveTo>
                  <a:cubicBezTo>
                    <a:pt x="471" y="1"/>
                    <a:pt x="1" y="22444"/>
                    <a:pt x="432" y="24012"/>
                  </a:cubicBezTo>
                  <a:cubicBezTo>
                    <a:pt x="850" y="25566"/>
                    <a:pt x="9524" y="41451"/>
                    <a:pt x="9524" y="41451"/>
                  </a:cubicBezTo>
                  <a:lnTo>
                    <a:pt x="14762" y="38878"/>
                  </a:lnTo>
                  <a:lnTo>
                    <a:pt x="7826" y="22104"/>
                  </a:lnTo>
                  <a:lnTo>
                    <a:pt x="9354" y="537"/>
                  </a:lnTo>
                  <a:lnTo>
                    <a:pt x="4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4"/>
            <p:cNvSpPr/>
            <p:nvPr/>
          </p:nvSpPr>
          <p:spPr>
            <a:xfrm>
              <a:off x="4752525" y="1937475"/>
              <a:ext cx="360900" cy="1133950"/>
            </a:xfrm>
            <a:custGeom>
              <a:rect b="b" l="l" r="r" t="t"/>
              <a:pathLst>
                <a:path extrusionOk="0" h="45358" w="14436">
                  <a:moveTo>
                    <a:pt x="11431" y="1"/>
                  </a:moveTo>
                  <a:lnTo>
                    <a:pt x="0" y="1869"/>
                  </a:lnTo>
                  <a:lnTo>
                    <a:pt x="1816" y="8309"/>
                  </a:lnTo>
                  <a:cubicBezTo>
                    <a:pt x="1816" y="8309"/>
                    <a:pt x="2966" y="24181"/>
                    <a:pt x="3318" y="25514"/>
                  </a:cubicBezTo>
                  <a:cubicBezTo>
                    <a:pt x="3671" y="26859"/>
                    <a:pt x="4585" y="28414"/>
                    <a:pt x="4585" y="28414"/>
                  </a:cubicBezTo>
                  <a:lnTo>
                    <a:pt x="7211" y="45357"/>
                  </a:lnTo>
                  <a:lnTo>
                    <a:pt x="13312" y="45357"/>
                  </a:lnTo>
                  <a:lnTo>
                    <a:pt x="12045" y="26141"/>
                  </a:lnTo>
                  <a:lnTo>
                    <a:pt x="12045" y="11758"/>
                  </a:lnTo>
                  <a:cubicBezTo>
                    <a:pt x="12045" y="11758"/>
                    <a:pt x="13691" y="9080"/>
                    <a:pt x="13913" y="7865"/>
                  </a:cubicBezTo>
                  <a:cubicBezTo>
                    <a:pt x="14435" y="4913"/>
                    <a:pt x="11431" y="1"/>
                    <a:pt x="11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4"/>
            <p:cNvSpPr/>
            <p:nvPr/>
          </p:nvSpPr>
          <p:spPr>
            <a:xfrm>
              <a:off x="5069950" y="2817625"/>
              <a:ext cx="17675" cy="256400"/>
            </a:xfrm>
            <a:custGeom>
              <a:rect b="b" l="l" r="r" t="t"/>
              <a:pathLst>
                <a:path extrusionOk="0" h="10256" w="707">
                  <a:moveTo>
                    <a:pt x="14" y="1"/>
                  </a:moveTo>
                  <a:cubicBezTo>
                    <a:pt x="1" y="131"/>
                    <a:pt x="1" y="275"/>
                    <a:pt x="14" y="406"/>
                  </a:cubicBezTo>
                  <a:cubicBezTo>
                    <a:pt x="14" y="667"/>
                    <a:pt x="40" y="1046"/>
                    <a:pt x="66" y="1503"/>
                  </a:cubicBezTo>
                  <a:cubicBezTo>
                    <a:pt x="118" y="2431"/>
                    <a:pt x="210" y="3711"/>
                    <a:pt x="314" y="5135"/>
                  </a:cubicBezTo>
                  <a:cubicBezTo>
                    <a:pt x="419" y="6546"/>
                    <a:pt x="510" y="7826"/>
                    <a:pt x="576" y="8753"/>
                  </a:cubicBezTo>
                  <a:cubicBezTo>
                    <a:pt x="602" y="9197"/>
                    <a:pt x="628" y="9563"/>
                    <a:pt x="641" y="9851"/>
                  </a:cubicBezTo>
                  <a:cubicBezTo>
                    <a:pt x="654" y="9981"/>
                    <a:pt x="667" y="10112"/>
                    <a:pt x="693" y="10256"/>
                  </a:cubicBezTo>
                  <a:cubicBezTo>
                    <a:pt x="706" y="10112"/>
                    <a:pt x="706" y="9981"/>
                    <a:pt x="693" y="9851"/>
                  </a:cubicBezTo>
                  <a:cubicBezTo>
                    <a:pt x="693" y="9589"/>
                    <a:pt x="680" y="9210"/>
                    <a:pt x="654" y="8740"/>
                  </a:cubicBezTo>
                  <a:cubicBezTo>
                    <a:pt x="615" y="7813"/>
                    <a:pt x="536" y="6532"/>
                    <a:pt x="445" y="5122"/>
                  </a:cubicBezTo>
                  <a:cubicBezTo>
                    <a:pt x="340" y="3698"/>
                    <a:pt x="223" y="2444"/>
                    <a:pt x="158" y="1503"/>
                  </a:cubicBezTo>
                  <a:cubicBezTo>
                    <a:pt x="118" y="1046"/>
                    <a:pt x="79" y="680"/>
                    <a:pt x="53" y="406"/>
                  </a:cubicBezTo>
                  <a:cubicBezTo>
                    <a:pt x="53" y="262"/>
                    <a:pt x="40" y="131"/>
                    <a:pt x="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4"/>
            <p:cNvSpPr/>
            <p:nvPr/>
          </p:nvSpPr>
          <p:spPr>
            <a:xfrm>
              <a:off x="4879875" y="2000525"/>
              <a:ext cx="142100" cy="33425"/>
            </a:xfrm>
            <a:custGeom>
              <a:rect b="b" l="l" r="r" t="t"/>
              <a:pathLst>
                <a:path extrusionOk="0" h="1337" w="5684">
                  <a:moveTo>
                    <a:pt x="5683" y="0"/>
                  </a:moveTo>
                  <a:lnTo>
                    <a:pt x="5683" y="0"/>
                  </a:lnTo>
                  <a:cubicBezTo>
                    <a:pt x="5448" y="183"/>
                    <a:pt x="5213" y="366"/>
                    <a:pt x="4965" y="536"/>
                  </a:cubicBezTo>
                  <a:cubicBezTo>
                    <a:pt x="4262" y="990"/>
                    <a:pt x="3456" y="1218"/>
                    <a:pt x="2646" y="1218"/>
                  </a:cubicBezTo>
                  <a:cubicBezTo>
                    <a:pt x="2012" y="1218"/>
                    <a:pt x="1376" y="1078"/>
                    <a:pt x="785" y="797"/>
                  </a:cubicBezTo>
                  <a:cubicBezTo>
                    <a:pt x="523" y="666"/>
                    <a:pt x="249" y="510"/>
                    <a:pt x="1" y="353"/>
                  </a:cubicBezTo>
                  <a:lnTo>
                    <a:pt x="1" y="353"/>
                  </a:lnTo>
                  <a:cubicBezTo>
                    <a:pt x="53" y="405"/>
                    <a:pt x="118" y="470"/>
                    <a:pt x="184" y="510"/>
                  </a:cubicBezTo>
                  <a:cubicBezTo>
                    <a:pt x="367" y="653"/>
                    <a:pt x="550" y="771"/>
                    <a:pt x="759" y="875"/>
                  </a:cubicBezTo>
                  <a:cubicBezTo>
                    <a:pt x="1357" y="1183"/>
                    <a:pt x="2013" y="1336"/>
                    <a:pt x="2668" y="1336"/>
                  </a:cubicBezTo>
                  <a:cubicBezTo>
                    <a:pt x="3485" y="1336"/>
                    <a:pt x="4301" y="1098"/>
                    <a:pt x="5004" y="627"/>
                  </a:cubicBezTo>
                  <a:cubicBezTo>
                    <a:pt x="5187" y="497"/>
                    <a:pt x="5357" y="340"/>
                    <a:pt x="5527" y="183"/>
                  </a:cubicBezTo>
                  <a:cubicBezTo>
                    <a:pt x="5579" y="131"/>
                    <a:pt x="5644" y="65"/>
                    <a:pt x="5683" y="0"/>
                  </a:cubicBezTo>
                  <a:close/>
                </a:path>
              </a:pathLst>
            </a:custGeom>
            <a:solidFill>
              <a:srgbClr val="281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4"/>
            <p:cNvSpPr/>
            <p:nvPr/>
          </p:nvSpPr>
          <p:spPr>
            <a:xfrm>
              <a:off x="4799225" y="2113175"/>
              <a:ext cx="106475" cy="759025"/>
            </a:xfrm>
            <a:custGeom>
              <a:rect b="b" l="l" r="r" t="t"/>
              <a:pathLst>
                <a:path extrusionOk="0" h="30361" w="4259">
                  <a:moveTo>
                    <a:pt x="0" y="1"/>
                  </a:moveTo>
                  <a:cubicBezTo>
                    <a:pt x="0" y="27"/>
                    <a:pt x="0" y="53"/>
                    <a:pt x="0" y="92"/>
                  </a:cubicBezTo>
                  <a:cubicBezTo>
                    <a:pt x="0" y="127"/>
                    <a:pt x="6" y="172"/>
                    <a:pt x="13" y="225"/>
                  </a:cubicBezTo>
                  <a:lnTo>
                    <a:pt x="13" y="225"/>
                  </a:lnTo>
                  <a:lnTo>
                    <a:pt x="13" y="66"/>
                  </a:lnTo>
                  <a:cubicBezTo>
                    <a:pt x="13" y="53"/>
                    <a:pt x="0" y="27"/>
                    <a:pt x="0" y="1"/>
                  </a:cubicBezTo>
                  <a:close/>
                  <a:moveTo>
                    <a:pt x="13" y="225"/>
                  </a:moveTo>
                  <a:lnTo>
                    <a:pt x="13" y="301"/>
                  </a:lnTo>
                  <a:cubicBezTo>
                    <a:pt x="26" y="510"/>
                    <a:pt x="39" y="811"/>
                    <a:pt x="66" y="1203"/>
                  </a:cubicBezTo>
                  <a:lnTo>
                    <a:pt x="222" y="4508"/>
                  </a:lnTo>
                  <a:cubicBezTo>
                    <a:pt x="405" y="7290"/>
                    <a:pt x="627" y="11131"/>
                    <a:pt x="1006" y="15377"/>
                  </a:cubicBezTo>
                  <a:cubicBezTo>
                    <a:pt x="1058" y="15951"/>
                    <a:pt x="1111" y="16513"/>
                    <a:pt x="1176" y="17075"/>
                  </a:cubicBezTo>
                  <a:cubicBezTo>
                    <a:pt x="1202" y="17362"/>
                    <a:pt x="1254" y="17637"/>
                    <a:pt x="1307" y="17911"/>
                  </a:cubicBezTo>
                  <a:cubicBezTo>
                    <a:pt x="1385" y="18172"/>
                    <a:pt x="1463" y="18433"/>
                    <a:pt x="1568" y="18695"/>
                  </a:cubicBezTo>
                  <a:cubicBezTo>
                    <a:pt x="1947" y="19714"/>
                    <a:pt x="2352" y="20667"/>
                    <a:pt x="2744" y="21569"/>
                  </a:cubicBezTo>
                  <a:lnTo>
                    <a:pt x="2744" y="21556"/>
                  </a:lnTo>
                  <a:cubicBezTo>
                    <a:pt x="3149" y="24168"/>
                    <a:pt x="3501" y="26363"/>
                    <a:pt x="3776" y="27917"/>
                  </a:cubicBezTo>
                  <a:cubicBezTo>
                    <a:pt x="3906" y="28701"/>
                    <a:pt x="4011" y="29315"/>
                    <a:pt x="4102" y="29733"/>
                  </a:cubicBezTo>
                  <a:cubicBezTo>
                    <a:pt x="4141" y="29942"/>
                    <a:pt x="4181" y="30099"/>
                    <a:pt x="4207" y="30204"/>
                  </a:cubicBezTo>
                  <a:cubicBezTo>
                    <a:pt x="4220" y="30256"/>
                    <a:pt x="4233" y="30308"/>
                    <a:pt x="4259" y="30360"/>
                  </a:cubicBezTo>
                  <a:cubicBezTo>
                    <a:pt x="4259" y="30360"/>
                    <a:pt x="4246" y="30321"/>
                    <a:pt x="4220" y="30204"/>
                  </a:cubicBezTo>
                  <a:cubicBezTo>
                    <a:pt x="4194" y="30086"/>
                    <a:pt x="4167" y="29929"/>
                    <a:pt x="4128" y="29720"/>
                  </a:cubicBezTo>
                  <a:lnTo>
                    <a:pt x="3841" y="27917"/>
                  </a:lnTo>
                  <a:lnTo>
                    <a:pt x="2848" y="21543"/>
                  </a:lnTo>
                  <a:lnTo>
                    <a:pt x="2848" y="21529"/>
                  </a:lnTo>
                  <a:cubicBezTo>
                    <a:pt x="2456" y="20641"/>
                    <a:pt x="2051" y="19688"/>
                    <a:pt x="1685" y="18669"/>
                  </a:cubicBezTo>
                  <a:cubicBezTo>
                    <a:pt x="1581" y="18420"/>
                    <a:pt x="1489" y="18159"/>
                    <a:pt x="1424" y="17898"/>
                  </a:cubicBezTo>
                  <a:cubicBezTo>
                    <a:pt x="1372" y="17637"/>
                    <a:pt x="1333" y="17362"/>
                    <a:pt x="1293" y="17075"/>
                  </a:cubicBezTo>
                  <a:cubicBezTo>
                    <a:pt x="1228" y="16513"/>
                    <a:pt x="1176" y="15951"/>
                    <a:pt x="1124" y="15377"/>
                  </a:cubicBezTo>
                  <a:cubicBezTo>
                    <a:pt x="745" y="11131"/>
                    <a:pt x="497" y="7290"/>
                    <a:pt x="301" y="4508"/>
                  </a:cubicBezTo>
                  <a:cubicBezTo>
                    <a:pt x="222" y="3123"/>
                    <a:pt x="144" y="2000"/>
                    <a:pt x="92" y="1216"/>
                  </a:cubicBezTo>
                  <a:cubicBezTo>
                    <a:pt x="66" y="824"/>
                    <a:pt x="39" y="537"/>
                    <a:pt x="26" y="315"/>
                  </a:cubicBezTo>
                  <a:cubicBezTo>
                    <a:pt x="22" y="283"/>
                    <a:pt x="17" y="253"/>
                    <a:pt x="13" y="22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4"/>
            <p:cNvSpPr/>
            <p:nvPr/>
          </p:nvSpPr>
          <p:spPr>
            <a:xfrm>
              <a:off x="4699600" y="1377075"/>
              <a:ext cx="264575" cy="608775"/>
            </a:xfrm>
            <a:custGeom>
              <a:rect b="b" l="l" r="r" t="t"/>
              <a:pathLst>
                <a:path extrusionOk="0" h="24351" w="10583">
                  <a:moveTo>
                    <a:pt x="10582" y="0"/>
                  </a:moveTo>
                  <a:cubicBezTo>
                    <a:pt x="10582" y="0"/>
                    <a:pt x="8231" y="2156"/>
                    <a:pt x="7107" y="2156"/>
                  </a:cubicBezTo>
                  <a:cubicBezTo>
                    <a:pt x="6311" y="2156"/>
                    <a:pt x="6376" y="1176"/>
                    <a:pt x="6376" y="1176"/>
                  </a:cubicBezTo>
                  <a:lnTo>
                    <a:pt x="6376" y="1176"/>
                  </a:lnTo>
                  <a:lnTo>
                    <a:pt x="5213" y="2652"/>
                  </a:lnTo>
                  <a:cubicBezTo>
                    <a:pt x="5213" y="2652"/>
                    <a:pt x="314" y="8687"/>
                    <a:pt x="118" y="12175"/>
                  </a:cubicBezTo>
                  <a:cubicBezTo>
                    <a:pt x="1" y="14513"/>
                    <a:pt x="889" y="16133"/>
                    <a:pt x="1346" y="19086"/>
                  </a:cubicBezTo>
                  <a:cubicBezTo>
                    <a:pt x="1503" y="20052"/>
                    <a:pt x="1477" y="22365"/>
                    <a:pt x="1647" y="23632"/>
                  </a:cubicBezTo>
                  <a:cubicBezTo>
                    <a:pt x="1738" y="24285"/>
                    <a:pt x="2196" y="24350"/>
                    <a:pt x="2196" y="24350"/>
                  </a:cubicBezTo>
                  <a:lnTo>
                    <a:pt x="6049" y="23945"/>
                  </a:lnTo>
                  <a:lnTo>
                    <a:pt x="6049" y="10830"/>
                  </a:lnTo>
                  <a:lnTo>
                    <a:pt x="105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4"/>
            <p:cNvSpPr/>
            <p:nvPr/>
          </p:nvSpPr>
          <p:spPr>
            <a:xfrm>
              <a:off x="4749900" y="1343100"/>
              <a:ext cx="390950" cy="890200"/>
            </a:xfrm>
            <a:custGeom>
              <a:rect b="b" l="l" r="r" t="t"/>
              <a:pathLst>
                <a:path extrusionOk="0" h="35608" w="15638">
                  <a:moveTo>
                    <a:pt x="9106" y="0"/>
                  </a:moveTo>
                  <a:cubicBezTo>
                    <a:pt x="8531" y="1059"/>
                    <a:pt x="7904" y="2078"/>
                    <a:pt x="7199" y="3070"/>
                  </a:cubicBezTo>
                  <a:cubicBezTo>
                    <a:pt x="6219" y="4429"/>
                    <a:pt x="1" y="13965"/>
                    <a:pt x="1" y="13965"/>
                  </a:cubicBezTo>
                  <a:lnTo>
                    <a:pt x="2483" y="33286"/>
                  </a:lnTo>
                  <a:lnTo>
                    <a:pt x="2770" y="34919"/>
                  </a:lnTo>
                  <a:cubicBezTo>
                    <a:pt x="2829" y="35322"/>
                    <a:pt x="3180" y="35607"/>
                    <a:pt x="3586" y="35607"/>
                  </a:cubicBezTo>
                  <a:cubicBezTo>
                    <a:pt x="3627" y="35607"/>
                    <a:pt x="3669" y="35604"/>
                    <a:pt x="3711" y="35598"/>
                  </a:cubicBezTo>
                  <a:lnTo>
                    <a:pt x="3737" y="35598"/>
                  </a:lnTo>
                  <a:lnTo>
                    <a:pt x="14723" y="33665"/>
                  </a:lnTo>
                  <a:cubicBezTo>
                    <a:pt x="15272" y="33573"/>
                    <a:pt x="15638" y="33051"/>
                    <a:pt x="15546" y="32502"/>
                  </a:cubicBezTo>
                  <a:cubicBezTo>
                    <a:pt x="15533" y="32463"/>
                    <a:pt x="15533" y="32424"/>
                    <a:pt x="15520" y="32385"/>
                  </a:cubicBezTo>
                  <a:lnTo>
                    <a:pt x="10621" y="18616"/>
                  </a:lnTo>
                  <a:lnTo>
                    <a:pt x="13783" y="6375"/>
                  </a:lnTo>
                  <a:cubicBezTo>
                    <a:pt x="13783" y="6375"/>
                    <a:pt x="13665" y="4599"/>
                    <a:pt x="11745" y="2783"/>
                  </a:cubicBezTo>
                  <a:cubicBezTo>
                    <a:pt x="11366" y="2443"/>
                    <a:pt x="9850" y="1189"/>
                    <a:pt x="9602" y="850"/>
                  </a:cubicBezTo>
                  <a:lnTo>
                    <a:pt x="91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4"/>
            <p:cNvSpPr/>
            <p:nvPr/>
          </p:nvSpPr>
          <p:spPr>
            <a:xfrm>
              <a:off x="4764925" y="1808150"/>
              <a:ext cx="285800" cy="136875"/>
            </a:xfrm>
            <a:custGeom>
              <a:rect b="b" l="l" r="r" t="t"/>
              <a:pathLst>
                <a:path extrusionOk="0" h="5475" w="11432">
                  <a:moveTo>
                    <a:pt x="1" y="1"/>
                  </a:moveTo>
                  <a:lnTo>
                    <a:pt x="183" y="1425"/>
                  </a:lnTo>
                  <a:cubicBezTo>
                    <a:pt x="183" y="1425"/>
                    <a:pt x="5252" y="5448"/>
                    <a:pt x="7695" y="5474"/>
                  </a:cubicBezTo>
                  <a:cubicBezTo>
                    <a:pt x="7718" y="5475"/>
                    <a:pt x="7741" y="5475"/>
                    <a:pt x="7763" y="5475"/>
                  </a:cubicBezTo>
                  <a:cubicBezTo>
                    <a:pt x="10175" y="5475"/>
                    <a:pt x="11431" y="3436"/>
                    <a:pt x="11431" y="3436"/>
                  </a:cubicBezTo>
                  <a:lnTo>
                    <a:pt x="11431" y="3436"/>
                  </a:lnTo>
                  <a:lnTo>
                    <a:pt x="6493" y="3567"/>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4"/>
            <p:cNvSpPr/>
            <p:nvPr/>
          </p:nvSpPr>
          <p:spPr>
            <a:xfrm>
              <a:off x="4675775" y="1432300"/>
              <a:ext cx="422950" cy="484800"/>
            </a:xfrm>
            <a:custGeom>
              <a:rect b="b" l="l" r="r" t="t"/>
              <a:pathLst>
                <a:path extrusionOk="0" h="19392" w="16918">
                  <a:moveTo>
                    <a:pt x="14431" y="0"/>
                  </a:moveTo>
                  <a:cubicBezTo>
                    <a:pt x="14381" y="0"/>
                    <a:pt x="14330" y="4"/>
                    <a:pt x="14279" y="12"/>
                  </a:cubicBezTo>
                  <a:cubicBezTo>
                    <a:pt x="12842" y="234"/>
                    <a:pt x="9746" y="3709"/>
                    <a:pt x="9902" y="5498"/>
                  </a:cubicBezTo>
                  <a:cubicBezTo>
                    <a:pt x="10046" y="7275"/>
                    <a:pt x="10059" y="12252"/>
                    <a:pt x="10059" y="12252"/>
                  </a:cubicBezTo>
                  <a:lnTo>
                    <a:pt x="1907" y="9561"/>
                  </a:lnTo>
                  <a:lnTo>
                    <a:pt x="0" y="12657"/>
                  </a:lnTo>
                  <a:cubicBezTo>
                    <a:pt x="0" y="12657"/>
                    <a:pt x="4559" y="15675"/>
                    <a:pt x="5395" y="16250"/>
                  </a:cubicBezTo>
                  <a:cubicBezTo>
                    <a:pt x="6245" y="16838"/>
                    <a:pt x="10229" y="19137"/>
                    <a:pt x="10738" y="19306"/>
                  </a:cubicBezTo>
                  <a:cubicBezTo>
                    <a:pt x="10889" y="19355"/>
                    <a:pt x="11265" y="19391"/>
                    <a:pt x="11738" y="19391"/>
                  </a:cubicBezTo>
                  <a:cubicBezTo>
                    <a:pt x="12903" y="19391"/>
                    <a:pt x="14657" y="19173"/>
                    <a:pt x="15075" y="18392"/>
                  </a:cubicBezTo>
                  <a:cubicBezTo>
                    <a:pt x="15650" y="17308"/>
                    <a:pt x="16055" y="14969"/>
                    <a:pt x="16055" y="14969"/>
                  </a:cubicBezTo>
                  <a:lnTo>
                    <a:pt x="16839" y="4035"/>
                  </a:lnTo>
                  <a:cubicBezTo>
                    <a:pt x="16917" y="3029"/>
                    <a:pt x="16630" y="2011"/>
                    <a:pt x="16042" y="1174"/>
                  </a:cubicBezTo>
                  <a:cubicBezTo>
                    <a:pt x="15607" y="571"/>
                    <a:pt x="15050" y="0"/>
                    <a:pt x="144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4"/>
            <p:cNvSpPr/>
            <p:nvPr/>
          </p:nvSpPr>
          <p:spPr>
            <a:xfrm>
              <a:off x="4674125" y="1461650"/>
              <a:ext cx="423950" cy="457700"/>
            </a:xfrm>
            <a:custGeom>
              <a:rect b="b" l="l" r="r" t="t"/>
              <a:pathLst>
                <a:path extrusionOk="0" h="18308" w="16958">
                  <a:moveTo>
                    <a:pt x="16121" y="0"/>
                  </a:moveTo>
                  <a:lnTo>
                    <a:pt x="16160" y="53"/>
                  </a:lnTo>
                  <a:cubicBezTo>
                    <a:pt x="16173" y="92"/>
                    <a:pt x="16213" y="144"/>
                    <a:pt x="16252" y="209"/>
                  </a:cubicBezTo>
                  <a:cubicBezTo>
                    <a:pt x="16382" y="432"/>
                    <a:pt x="16500" y="654"/>
                    <a:pt x="16578" y="876"/>
                  </a:cubicBezTo>
                  <a:cubicBezTo>
                    <a:pt x="16735" y="1255"/>
                    <a:pt x="16827" y="1646"/>
                    <a:pt x="16866" y="2038"/>
                  </a:cubicBezTo>
                  <a:cubicBezTo>
                    <a:pt x="16905" y="2587"/>
                    <a:pt x="16879" y="3123"/>
                    <a:pt x="16814" y="3658"/>
                  </a:cubicBezTo>
                  <a:cubicBezTo>
                    <a:pt x="16631" y="6101"/>
                    <a:pt x="16382" y="9563"/>
                    <a:pt x="16082" y="13704"/>
                  </a:cubicBezTo>
                  <a:cubicBezTo>
                    <a:pt x="15991" y="14161"/>
                    <a:pt x="15899" y="14645"/>
                    <a:pt x="15782" y="15115"/>
                  </a:cubicBezTo>
                  <a:cubicBezTo>
                    <a:pt x="15664" y="15598"/>
                    <a:pt x="15520" y="16068"/>
                    <a:pt x="15350" y="16539"/>
                  </a:cubicBezTo>
                  <a:cubicBezTo>
                    <a:pt x="15272" y="16774"/>
                    <a:pt x="15155" y="17009"/>
                    <a:pt x="15024" y="17218"/>
                  </a:cubicBezTo>
                  <a:cubicBezTo>
                    <a:pt x="14867" y="17414"/>
                    <a:pt x="14658" y="17571"/>
                    <a:pt x="14436" y="17675"/>
                  </a:cubicBezTo>
                  <a:cubicBezTo>
                    <a:pt x="13953" y="17910"/>
                    <a:pt x="13443" y="18054"/>
                    <a:pt x="12921" y="18119"/>
                  </a:cubicBezTo>
                  <a:cubicBezTo>
                    <a:pt x="12599" y="18166"/>
                    <a:pt x="12273" y="18190"/>
                    <a:pt x="11948" y="18190"/>
                  </a:cubicBezTo>
                  <a:cubicBezTo>
                    <a:pt x="11731" y="18190"/>
                    <a:pt x="11515" y="18180"/>
                    <a:pt x="11301" y="18159"/>
                  </a:cubicBezTo>
                  <a:cubicBezTo>
                    <a:pt x="11026" y="18146"/>
                    <a:pt x="10752" y="18067"/>
                    <a:pt x="10517" y="17950"/>
                  </a:cubicBezTo>
                  <a:cubicBezTo>
                    <a:pt x="10256" y="17819"/>
                    <a:pt x="10021" y="17688"/>
                    <a:pt x="9772" y="17545"/>
                  </a:cubicBezTo>
                  <a:cubicBezTo>
                    <a:pt x="8780" y="16996"/>
                    <a:pt x="7787" y="16421"/>
                    <a:pt x="6781" y="15820"/>
                  </a:cubicBezTo>
                  <a:cubicBezTo>
                    <a:pt x="5579" y="15115"/>
                    <a:pt x="4456" y="14331"/>
                    <a:pt x="3332" y="13599"/>
                  </a:cubicBezTo>
                  <a:lnTo>
                    <a:pt x="130" y="11482"/>
                  </a:lnTo>
                  <a:lnTo>
                    <a:pt x="2008" y="8390"/>
                  </a:lnTo>
                  <a:lnTo>
                    <a:pt x="2008" y="8390"/>
                  </a:lnTo>
                  <a:lnTo>
                    <a:pt x="10112" y="11104"/>
                  </a:lnTo>
                  <a:lnTo>
                    <a:pt x="10151" y="11130"/>
                  </a:lnTo>
                  <a:lnTo>
                    <a:pt x="10151" y="11078"/>
                  </a:lnTo>
                  <a:cubicBezTo>
                    <a:pt x="10308" y="9053"/>
                    <a:pt x="10426" y="7434"/>
                    <a:pt x="10517" y="6323"/>
                  </a:cubicBezTo>
                  <a:cubicBezTo>
                    <a:pt x="10556" y="5761"/>
                    <a:pt x="10582" y="5343"/>
                    <a:pt x="10608" y="5043"/>
                  </a:cubicBezTo>
                  <a:cubicBezTo>
                    <a:pt x="10608" y="4912"/>
                    <a:pt x="10621" y="4795"/>
                    <a:pt x="10621" y="4716"/>
                  </a:cubicBezTo>
                  <a:lnTo>
                    <a:pt x="10621" y="4612"/>
                  </a:lnTo>
                  <a:cubicBezTo>
                    <a:pt x="10621" y="4612"/>
                    <a:pt x="10621" y="4651"/>
                    <a:pt x="10608" y="4716"/>
                  </a:cubicBezTo>
                  <a:cubicBezTo>
                    <a:pt x="10608" y="4795"/>
                    <a:pt x="10595" y="4912"/>
                    <a:pt x="10582" y="5043"/>
                  </a:cubicBezTo>
                  <a:cubicBezTo>
                    <a:pt x="10556" y="5343"/>
                    <a:pt x="10517" y="5761"/>
                    <a:pt x="10465" y="6323"/>
                  </a:cubicBezTo>
                  <a:cubicBezTo>
                    <a:pt x="10387" y="7424"/>
                    <a:pt x="10245" y="9013"/>
                    <a:pt x="10090" y="11027"/>
                  </a:cubicBezTo>
                  <a:lnTo>
                    <a:pt x="10090" y="11027"/>
                  </a:lnTo>
                  <a:lnTo>
                    <a:pt x="2000" y="8283"/>
                  </a:lnTo>
                  <a:lnTo>
                    <a:pt x="1960" y="8270"/>
                  </a:lnTo>
                  <a:lnTo>
                    <a:pt x="1947" y="8309"/>
                  </a:lnTo>
                  <a:lnTo>
                    <a:pt x="27" y="11470"/>
                  </a:lnTo>
                  <a:lnTo>
                    <a:pt x="1" y="11522"/>
                  </a:lnTo>
                  <a:lnTo>
                    <a:pt x="40" y="11549"/>
                  </a:lnTo>
                  <a:lnTo>
                    <a:pt x="3280" y="13704"/>
                  </a:lnTo>
                  <a:cubicBezTo>
                    <a:pt x="4403" y="14436"/>
                    <a:pt x="5527" y="15232"/>
                    <a:pt x="6729" y="15925"/>
                  </a:cubicBezTo>
                  <a:cubicBezTo>
                    <a:pt x="7734" y="16526"/>
                    <a:pt x="8740" y="17100"/>
                    <a:pt x="9720" y="17662"/>
                  </a:cubicBezTo>
                  <a:cubicBezTo>
                    <a:pt x="9968" y="17793"/>
                    <a:pt x="10217" y="17937"/>
                    <a:pt x="10478" y="18054"/>
                  </a:cubicBezTo>
                  <a:cubicBezTo>
                    <a:pt x="10726" y="18185"/>
                    <a:pt x="11000" y="18250"/>
                    <a:pt x="11288" y="18276"/>
                  </a:cubicBezTo>
                  <a:cubicBezTo>
                    <a:pt x="11507" y="18297"/>
                    <a:pt x="11727" y="18308"/>
                    <a:pt x="11946" y="18308"/>
                  </a:cubicBezTo>
                  <a:cubicBezTo>
                    <a:pt x="12275" y="18308"/>
                    <a:pt x="12605" y="18284"/>
                    <a:pt x="12934" y="18237"/>
                  </a:cubicBezTo>
                  <a:cubicBezTo>
                    <a:pt x="13469" y="18159"/>
                    <a:pt x="13992" y="18015"/>
                    <a:pt x="14475" y="17780"/>
                  </a:cubicBezTo>
                  <a:cubicBezTo>
                    <a:pt x="14723" y="17662"/>
                    <a:pt x="14932" y="17492"/>
                    <a:pt x="15102" y="17283"/>
                  </a:cubicBezTo>
                  <a:cubicBezTo>
                    <a:pt x="15246" y="17061"/>
                    <a:pt x="15364" y="16826"/>
                    <a:pt x="15455" y="16578"/>
                  </a:cubicBezTo>
                  <a:cubicBezTo>
                    <a:pt x="15625" y="16108"/>
                    <a:pt x="15768" y="15637"/>
                    <a:pt x="15886" y="15141"/>
                  </a:cubicBezTo>
                  <a:cubicBezTo>
                    <a:pt x="16004" y="14671"/>
                    <a:pt x="16095" y="14200"/>
                    <a:pt x="16173" y="13730"/>
                  </a:cubicBezTo>
                  <a:cubicBezTo>
                    <a:pt x="16461" y="9589"/>
                    <a:pt x="16709" y="6114"/>
                    <a:pt x="16879" y="3684"/>
                  </a:cubicBezTo>
                  <a:cubicBezTo>
                    <a:pt x="16944" y="3136"/>
                    <a:pt x="16957" y="2587"/>
                    <a:pt x="16918" y="2051"/>
                  </a:cubicBezTo>
                  <a:cubicBezTo>
                    <a:pt x="16866" y="1646"/>
                    <a:pt x="16774" y="1255"/>
                    <a:pt x="16618" y="876"/>
                  </a:cubicBezTo>
                  <a:cubicBezTo>
                    <a:pt x="16526" y="654"/>
                    <a:pt x="16409" y="432"/>
                    <a:pt x="16265" y="223"/>
                  </a:cubicBezTo>
                  <a:cubicBezTo>
                    <a:pt x="16226" y="144"/>
                    <a:pt x="16173" y="66"/>
                    <a:pt x="16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4"/>
            <p:cNvSpPr/>
            <p:nvPr/>
          </p:nvSpPr>
          <p:spPr>
            <a:xfrm>
              <a:off x="4784525" y="1363950"/>
              <a:ext cx="211325" cy="274725"/>
            </a:xfrm>
            <a:custGeom>
              <a:rect b="b" l="l" r="r" t="t"/>
              <a:pathLst>
                <a:path extrusionOk="0" h="10989" w="8453">
                  <a:moveTo>
                    <a:pt x="8447" y="0"/>
                  </a:moveTo>
                  <a:cubicBezTo>
                    <a:pt x="8436" y="0"/>
                    <a:pt x="8421" y="37"/>
                    <a:pt x="8387" y="94"/>
                  </a:cubicBezTo>
                  <a:lnTo>
                    <a:pt x="8217" y="368"/>
                  </a:lnTo>
                  <a:lnTo>
                    <a:pt x="7616" y="1400"/>
                  </a:lnTo>
                  <a:lnTo>
                    <a:pt x="5582" y="4926"/>
                  </a:lnTo>
                  <a:lnTo>
                    <a:pt x="5582" y="4926"/>
                  </a:lnTo>
                  <a:lnTo>
                    <a:pt x="4599" y="4875"/>
                  </a:lnTo>
                  <a:lnTo>
                    <a:pt x="4468" y="4875"/>
                  </a:lnTo>
                  <a:lnTo>
                    <a:pt x="4560" y="4980"/>
                  </a:lnTo>
                  <a:lnTo>
                    <a:pt x="5108" y="5594"/>
                  </a:lnTo>
                  <a:lnTo>
                    <a:pt x="5132" y="5617"/>
                  </a:lnTo>
                  <a:lnTo>
                    <a:pt x="5132" y="5617"/>
                  </a:lnTo>
                  <a:cubicBezTo>
                    <a:pt x="4366" y="6298"/>
                    <a:pt x="3712" y="6990"/>
                    <a:pt x="3096" y="7632"/>
                  </a:cubicBezTo>
                  <a:lnTo>
                    <a:pt x="1477" y="9369"/>
                  </a:lnTo>
                  <a:lnTo>
                    <a:pt x="392" y="10545"/>
                  </a:lnTo>
                  <a:cubicBezTo>
                    <a:pt x="275" y="10675"/>
                    <a:pt x="183" y="10780"/>
                    <a:pt x="105" y="10871"/>
                  </a:cubicBezTo>
                  <a:cubicBezTo>
                    <a:pt x="66" y="10897"/>
                    <a:pt x="40" y="10937"/>
                    <a:pt x="0" y="10989"/>
                  </a:cubicBezTo>
                  <a:cubicBezTo>
                    <a:pt x="53" y="10950"/>
                    <a:pt x="92" y="10910"/>
                    <a:pt x="131" y="10871"/>
                  </a:cubicBezTo>
                  <a:cubicBezTo>
                    <a:pt x="196" y="10806"/>
                    <a:pt x="301" y="10701"/>
                    <a:pt x="431" y="10571"/>
                  </a:cubicBezTo>
                  <a:cubicBezTo>
                    <a:pt x="706" y="10310"/>
                    <a:pt x="1085" y="9918"/>
                    <a:pt x="1555" y="9421"/>
                  </a:cubicBezTo>
                  <a:lnTo>
                    <a:pt x="3188" y="7710"/>
                  </a:lnTo>
                  <a:cubicBezTo>
                    <a:pt x="3802" y="7070"/>
                    <a:pt x="4481" y="6338"/>
                    <a:pt x="5252" y="5659"/>
                  </a:cubicBezTo>
                  <a:lnTo>
                    <a:pt x="5291" y="5620"/>
                  </a:lnTo>
                  <a:lnTo>
                    <a:pt x="5252" y="5581"/>
                  </a:lnTo>
                  <a:lnTo>
                    <a:pt x="5187" y="5515"/>
                  </a:lnTo>
                  <a:lnTo>
                    <a:pt x="4725" y="4999"/>
                  </a:lnTo>
                  <a:lnTo>
                    <a:pt x="4725" y="4999"/>
                  </a:lnTo>
                  <a:lnTo>
                    <a:pt x="5618" y="5045"/>
                  </a:lnTo>
                  <a:lnTo>
                    <a:pt x="5644" y="5045"/>
                  </a:lnTo>
                  <a:lnTo>
                    <a:pt x="5670" y="5019"/>
                  </a:lnTo>
                  <a:lnTo>
                    <a:pt x="7669" y="1426"/>
                  </a:lnTo>
                  <a:lnTo>
                    <a:pt x="8256" y="381"/>
                  </a:lnTo>
                  <a:cubicBezTo>
                    <a:pt x="8309" y="264"/>
                    <a:pt x="8361" y="172"/>
                    <a:pt x="8400" y="94"/>
                  </a:cubicBezTo>
                  <a:cubicBezTo>
                    <a:pt x="8426" y="68"/>
                    <a:pt x="8439" y="29"/>
                    <a:pt x="8452" y="3"/>
                  </a:cubicBezTo>
                  <a:cubicBezTo>
                    <a:pt x="8451" y="1"/>
                    <a:pt x="8449" y="0"/>
                    <a:pt x="84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4"/>
            <p:cNvSpPr/>
            <p:nvPr/>
          </p:nvSpPr>
          <p:spPr>
            <a:xfrm>
              <a:off x="4775375" y="1473400"/>
              <a:ext cx="158425" cy="180300"/>
            </a:xfrm>
            <a:custGeom>
              <a:rect b="b" l="l" r="r" t="t"/>
              <a:pathLst>
                <a:path extrusionOk="0" h="7212" w="6337">
                  <a:moveTo>
                    <a:pt x="6336" y="1"/>
                  </a:moveTo>
                  <a:lnTo>
                    <a:pt x="5984" y="615"/>
                  </a:lnTo>
                  <a:lnTo>
                    <a:pt x="4965" y="562"/>
                  </a:lnTo>
                  <a:lnTo>
                    <a:pt x="4965" y="562"/>
                  </a:lnTo>
                  <a:lnTo>
                    <a:pt x="5566" y="1111"/>
                  </a:lnTo>
                  <a:lnTo>
                    <a:pt x="419" y="6546"/>
                  </a:lnTo>
                  <a:lnTo>
                    <a:pt x="1" y="7212"/>
                  </a:lnTo>
                  <a:lnTo>
                    <a:pt x="6193" y="1372"/>
                  </a:lnTo>
                  <a:lnTo>
                    <a:pt x="5657" y="798"/>
                  </a:lnTo>
                  <a:lnTo>
                    <a:pt x="6193" y="798"/>
                  </a:lnTo>
                  <a:lnTo>
                    <a:pt x="63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4"/>
            <p:cNvSpPr/>
            <p:nvPr/>
          </p:nvSpPr>
          <p:spPr>
            <a:xfrm>
              <a:off x="4873350" y="2003775"/>
              <a:ext cx="175725" cy="79075"/>
            </a:xfrm>
            <a:custGeom>
              <a:rect b="b" l="l" r="r" t="t"/>
              <a:pathLst>
                <a:path extrusionOk="0" h="3163" w="7029">
                  <a:moveTo>
                    <a:pt x="5788" y="1"/>
                  </a:moveTo>
                  <a:lnTo>
                    <a:pt x="1620" y="850"/>
                  </a:lnTo>
                  <a:lnTo>
                    <a:pt x="419" y="1098"/>
                  </a:lnTo>
                  <a:lnTo>
                    <a:pt x="105" y="1163"/>
                  </a:lnTo>
                  <a:lnTo>
                    <a:pt x="1" y="1190"/>
                  </a:lnTo>
                  <a:cubicBezTo>
                    <a:pt x="40" y="1190"/>
                    <a:pt x="92" y="1176"/>
                    <a:pt x="131" y="1163"/>
                  </a:cubicBezTo>
                  <a:lnTo>
                    <a:pt x="458" y="1111"/>
                  </a:lnTo>
                  <a:lnTo>
                    <a:pt x="1673" y="889"/>
                  </a:lnTo>
                  <a:lnTo>
                    <a:pt x="5768" y="111"/>
                  </a:lnTo>
                  <a:lnTo>
                    <a:pt x="5768" y="111"/>
                  </a:lnTo>
                  <a:lnTo>
                    <a:pt x="6840" y="1886"/>
                  </a:lnTo>
                  <a:lnTo>
                    <a:pt x="6840" y="1886"/>
                  </a:lnTo>
                  <a:lnTo>
                    <a:pt x="6794" y="1895"/>
                  </a:lnTo>
                  <a:lnTo>
                    <a:pt x="751" y="3078"/>
                  </a:lnTo>
                  <a:lnTo>
                    <a:pt x="751" y="3078"/>
                  </a:lnTo>
                  <a:lnTo>
                    <a:pt x="210" y="1712"/>
                  </a:lnTo>
                  <a:cubicBezTo>
                    <a:pt x="144" y="1542"/>
                    <a:pt x="92" y="1425"/>
                    <a:pt x="53" y="1333"/>
                  </a:cubicBezTo>
                  <a:cubicBezTo>
                    <a:pt x="40" y="1281"/>
                    <a:pt x="14" y="1242"/>
                    <a:pt x="1" y="1203"/>
                  </a:cubicBezTo>
                  <a:lnTo>
                    <a:pt x="1" y="1203"/>
                  </a:lnTo>
                  <a:cubicBezTo>
                    <a:pt x="14" y="1242"/>
                    <a:pt x="27" y="1281"/>
                    <a:pt x="40" y="1320"/>
                  </a:cubicBezTo>
                  <a:cubicBezTo>
                    <a:pt x="66" y="1425"/>
                    <a:pt x="118" y="1542"/>
                    <a:pt x="170" y="1699"/>
                  </a:cubicBezTo>
                  <a:lnTo>
                    <a:pt x="693" y="3123"/>
                  </a:lnTo>
                  <a:lnTo>
                    <a:pt x="706" y="3162"/>
                  </a:lnTo>
                  <a:lnTo>
                    <a:pt x="732" y="3162"/>
                  </a:lnTo>
                  <a:lnTo>
                    <a:pt x="6807" y="2013"/>
                  </a:lnTo>
                  <a:lnTo>
                    <a:pt x="6950" y="1986"/>
                  </a:lnTo>
                  <a:lnTo>
                    <a:pt x="7029" y="1973"/>
                  </a:lnTo>
                  <a:lnTo>
                    <a:pt x="6990" y="1908"/>
                  </a:lnTo>
                  <a:lnTo>
                    <a:pt x="5840" y="40"/>
                  </a:lnTo>
                  <a:lnTo>
                    <a:pt x="58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4"/>
            <p:cNvSpPr/>
            <p:nvPr/>
          </p:nvSpPr>
          <p:spPr>
            <a:xfrm>
              <a:off x="4874975" y="2038075"/>
              <a:ext cx="168225" cy="56850"/>
            </a:xfrm>
            <a:custGeom>
              <a:rect b="b" l="l" r="r" t="t"/>
              <a:pathLst>
                <a:path extrusionOk="0" h="2274" w="6729">
                  <a:moveTo>
                    <a:pt x="1" y="0"/>
                  </a:moveTo>
                  <a:lnTo>
                    <a:pt x="432" y="2273"/>
                  </a:lnTo>
                  <a:lnTo>
                    <a:pt x="6729" y="1137"/>
                  </a:lnTo>
                  <a:lnTo>
                    <a:pt x="6559" y="614"/>
                  </a:lnTo>
                  <a:lnTo>
                    <a:pt x="654" y="173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4"/>
            <p:cNvSpPr/>
            <p:nvPr/>
          </p:nvSpPr>
          <p:spPr>
            <a:xfrm>
              <a:off x="4924300" y="1738275"/>
              <a:ext cx="42800" cy="48025"/>
            </a:xfrm>
            <a:custGeom>
              <a:rect b="b" l="l" r="r" t="t"/>
              <a:pathLst>
                <a:path extrusionOk="0" h="1921" w="1712">
                  <a:moveTo>
                    <a:pt x="14" y="0"/>
                  </a:moveTo>
                  <a:cubicBezTo>
                    <a:pt x="1" y="26"/>
                    <a:pt x="471" y="353"/>
                    <a:pt x="941" y="888"/>
                  </a:cubicBezTo>
                  <a:cubicBezTo>
                    <a:pt x="1406" y="1405"/>
                    <a:pt x="1666" y="1921"/>
                    <a:pt x="1710" y="1921"/>
                  </a:cubicBezTo>
                  <a:cubicBezTo>
                    <a:pt x="1711" y="1921"/>
                    <a:pt x="1711" y="1921"/>
                    <a:pt x="1712" y="1921"/>
                  </a:cubicBezTo>
                  <a:cubicBezTo>
                    <a:pt x="1385" y="1098"/>
                    <a:pt x="784" y="418"/>
                    <a:pt x="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4"/>
            <p:cNvSpPr/>
            <p:nvPr/>
          </p:nvSpPr>
          <p:spPr>
            <a:xfrm>
              <a:off x="4260025" y="1569900"/>
              <a:ext cx="160700" cy="109925"/>
            </a:xfrm>
            <a:custGeom>
              <a:rect b="b" l="l" r="r" t="t"/>
              <a:pathLst>
                <a:path extrusionOk="0" h="4397" w="6428">
                  <a:moveTo>
                    <a:pt x="2886" y="1"/>
                  </a:moveTo>
                  <a:cubicBezTo>
                    <a:pt x="2603" y="1"/>
                    <a:pt x="2267" y="73"/>
                    <a:pt x="2051" y="360"/>
                  </a:cubicBezTo>
                  <a:cubicBezTo>
                    <a:pt x="2051" y="360"/>
                    <a:pt x="1072" y="622"/>
                    <a:pt x="954" y="804"/>
                  </a:cubicBezTo>
                  <a:cubicBezTo>
                    <a:pt x="837" y="987"/>
                    <a:pt x="0" y="2254"/>
                    <a:pt x="0" y="2254"/>
                  </a:cubicBezTo>
                  <a:cubicBezTo>
                    <a:pt x="0" y="2254"/>
                    <a:pt x="445" y="3757"/>
                    <a:pt x="484" y="3835"/>
                  </a:cubicBezTo>
                  <a:cubicBezTo>
                    <a:pt x="539" y="3946"/>
                    <a:pt x="640" y="4063"/>
                    <a:pt x="749" y="4063"/>
                  </a:cubicBezTo>
                  <a:cubicBezTo>
                    <a:pt x="795" y="4063"/>
                    <a:pt x="842" y="4042"/>
                    <a:pt x="889" y="3992"/>
                  </a:cubicBezTo>
                  <a:cubicBezTo>
                    <a:pt x="928" y="3927"/>
                    <a:pt x="954" y="3848"/>
                    <a:pt x="954" y="3770"/>
                  </a:cubicBezTo>
                  <a:lnTo>
                    <a:pt x="954" y="3678"/>
                  </a:lnTo>
                  <a:lnTo>
                    <a:pt x="1189" y="3509"/>
                  </a:lnTo>
                  <a:cubicBezTo>
                    <a:pt x="1189" y="3509"/>
                    <a:pt x="1279" y="4015"/>
                    <a:pt x="1543" y="4015"/>
                  </a:cubicBezTo>
                  <a:cubicBezTo>
                    <a:pt x="1563" y="4015"/>
                    <a:pt x="1585" y="4012"/>
                    <a:pt x="1607" y="4005"/>
                  </a:cubicBezTo>
                  <a:cubicBezTo>
                    <a:pt x="1973" y="3835"/>
                    <a:pt x="2313" y="3626"/>
                    <a:pt x="2639" y="3391"/>
                  </a:cubicBezTo>
                  <a:cubicBezTo>
                    <a:pt x="2639" y="3391"/>
                    <a:pt x="3632" y="3953"/>
                    <a:pt x="4168" y="4018"/>
                  </a:cubicBezTo>
                  <a:cubicBezTo>
                    <a:pt x="4742" y="4109"/>
                    <a:pt x="5317" y="4240"/>
                    <a:pt x="5892" y="4397"/>
                  </a:cubicBezTo>
                  <a:lnTo>
                    <a:pt x="6428" y="1549"/>
                  </a:lnTo>
                  <a:lnTo>
                    <a:pt x="5605" y="1614"/>
                  </a:lnTo>
                  <a:cubicBezTo>
                    <a:pt x="5605" y="1614"/>
                    <a:pt x="4024" y="674"/>
                    <a:pt x="3397" y="73"/>
                  </a:cubicBezTo>
                  <a:cubicBezTo>
                    <a:pt x="3397" y="73"/>
                    <a:pt x="3168" y="1"/>
                    <a:pt x="2886"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4"/>
            <p:cNvSpPr/>
            <p:nvPr/>
          </p:nvSpPr>
          <p:spPr>
            <a:xfrm>
              <a:off x="4273075" y="1593925"/>
              <a:ext cx="9500" cy="71750"/>
            </a:xfrm>
            <a:custGeom>
              <a:rect b="b" l="l" r="r" t="t"/>
              <a:pathLst>
                <a:path extrusionOk="0" h="2870" w="380">
                  <a:moveTo>
                    <a:pt x="341" y="0"/>
                  </a:moveTo>
                  <a:lnTo>
                    <a:pt x="341" y="0"/>
                  </a:lnTo>
                  <a:cubicBezTo>
                    <a:pt x="275" y="131"/>
                    <a:pt x="236" y="274"/>
                    <a:pt x="223" y="431"/>
                  </a:cubicBezTo>
                  <a:cubicBezTo>
                    <a:pt x="145" y="784"/>
                    <a:pt x="79" y="1150"/>
                    <a:pt x="53" y="1502"/>
                  </a:cubicBezTo>
                  <a:cubicBezTo>
                    <a:pt x="1" y="1868"/>
                    <a:pt x="1" y="2247"/>
                    <a:pt x="53" y="2613"/>
                  </a:cubicBezTo>
                  <a:cubicBezTo>
                    <a:pt x="66" y="2730"/>
                    <a:pt x="145" y="2822"/>
                    <a:pt x="262" y="2861"/>
                  </a:cubicBezTo>
                  <a:cubicBezTo>
                    <a:pt x="278" y="2866"/>
                    <a:pt x="297" y="2870"/>
                    <a:pt x="315" y="2870"/>
                  </a:cubicBezTo>
                  <a:cubicBezTo>
                    <a:pt x="340" y="2870"/>
                    <a:pt x="365" y="2863"/>
                    <a:pt x="380" y="2848"/>
                  </a:cubicBezTo>
                  <a:cubicBezTo>
                    <a:pt x="380" y="2835"/>
                    <a:pt x="370" y="2835"/>
                    <a:pt x="354" y="2835"/>
                  </a:cubicBezTo>
                  <a:cubicBezTo>
                    <a:pt x="337" y="2835"/>
                    <a:pt x="315" y="2835"/>
                    <a:pt x="288" y="2822"/>
                  </a:cubicBezTo>
                  <a:cubicBezTo>
                    <a:pt x="197" y="2783"/>
                    <a:pt x="132" y="2691"/>
                    <a:pt x="119" y="2587"/>
                  </a:cubicBezTo>
                  <a:cubicBezTo>
                    <a:pt x="105" y="2234"/>
                    <a:pt x="119" y="1868"/>
                    <a:pt x="158" y="1502"/>
                  </a:cubicBezTo>
                  <a:cubicBezTo>
                    <a:pt x="249" y="679"/>
                    <a:pt x="380" y="0"/>
                    <a:pt x="341" y="0"/>
                  </a:cubicBezTo>
                  <a:close/>
                </a:path>
              </a:pathLst>
            </a:custGeom>
            <a:solidFill>
              <a:srgbClr val="8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4"/>
            <p:cNvSpPr/>
            <p:nvPr/>
          </p:nvSpPr>
          <p:spPr>
            <a:xfrm>
              <a:off x="4304775" y="1603050"/>
              <a:ext cx="24175" cy="30075"/>
            </a:xfrm>
            <a:custGeom>
              <a:rect b="b" l="l" r="r" t="t"/>
              <a:pathLst>
                <a:path extrusionOk="0" h="1203" w="967">
                  <a:moveTo>
                    <a:pt x="967" y="1"/>
                  </a:moveTo>
                  <a:lnTo>
                    <a:pt x="967" y="1"/>
                  </a:lnTo>
                  <a:cubicBezTo>
                    <a:pt x="719" y="105"/>
                    <a:pt x="457" y="184"/>
                    <a:pt x="196" y="249"/>
                  </a:cubicBezTo>
                  <a:lnTo>
                    <a:pt x="157" y="249"/>
                  </a:lnTo>
                  <a:lnTo>
                    <a:pt x="157" y="288"/>
                  </a:lnTo>
                  <a:lnTo>
                    <a:pt x="144" y="341"/>
                  </a:lnTo>
                  <a:cubicBezTo>
                    <a:pt x="52" y="615"/>
                    <a:pt x="13" y="902"/>
                    <a:pt x="0" y="1203"/>
                  </a:cubicBezTo>
                  <a:cubicBezTo>
                    <a:pt x="118" y="928"/>
                    <a:pt x="209" y="654"/>
                    <a:pt x="261" y="367"/>
                  </a:cubicBezTo>
                  <a:lnTo>
                    <a:pt x="266" y="349"/>
                  </a:lnTo>
                  <a:lnTo>
                    <a:pt x="266" y="349"/>
                  </a:lnTo>
                  <a:cubicBezTo>
                    <a:pt x="536" y="314"/>
                    <a:pt x="781" y="187"/>
                    <a:pt x="967" y="1"/>
                  </a:cubicBezTo>
                  <a:close/>
                </a:path>
              </a:pathLst>
            </a:custGeom>
            <a:solidFill>
              <a:srgbClr val="8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4"/>
            <p:cNvSpPr/>
            <p:nvPr/>
          </p:nvSpPr>
          <p:spPr>
            <a:xfrm>
              <a:off x="4286800" y="1602275"/>
              <a:ext cx="80700" cy="70450"/>
            </a:xfrm>
            <a:custGeom>
              <a:rect b="b" l="l" r="r" t="t"/>
              <a:pathLst>
                <a:path extrusionOk="0" h="2818" w="3228">
                  <a:moveTo>
                    <a:pt x="2404" y="1"/>
                  </a:moveTo>
                  <a:cubicBezTo>
                    <a:pt x="2303" y="1"/>
                    <a:pt x="2202" y="20"/>
                    <a:pt x="2104" y="58"/>
                  </a:cubicBezTo>
                  <a:lnTo>
                    <a:pt x="1947" y="280"/>
                  </a:lnTo>
                  <a:lnTo>
                    <a:pt x="693" y="1312"/>
                  </a:lnTo>
                  <a:cubicBezTo>
                    <a:pt x="471" y="1482"/>
                    <a:pt x="275" y="1691"/>
                    <a:pt x="144" y="1939"/>
                  </a:cubicBezTo>
                  <a:cubicBezTo>
                    <a:pt x="1" y="2200"/>
                    <a:pt x="53" y="2514"/>
                    <a:pt x="275" y="2723"/>
                  </a:cubicBezTo>
                  <a:cubicBezTo>
                    <a:pt x="365" y="2789"/>
                    <a:pt x="472" y="2818"/>
                    <a:pt x="585" y="2818"/>
                  </a:cubicBezTo>
                  <a:cubicBezTo>
                    <a:pt x="781" y="2818"/>
                    <a:pt x="992" y="2730"/>
                    <a:pt x="1150" y="2605"/>
                  </a:cubicBezTo>
                  <a:cubicBezTo>
                    <a:pt x="1398" y="2396"/>
                    <a:pt x="1581" y="2122"/>
                    <a:pt x="1843" y="1926"/>
                  </a:cubicBezTo>
                  <a:cubicBezTo>
                    <a:pt x="2248" y="1639"/>
                    <a:pt x="2822" y="1547"/>
                    <a:pt x="3071" y="1116"/>
                  </a:cubicBezTo>
                  <a:cubicBezTo>
                    <a:pt x="3227" y="829"/>
                    <a:pt x="3175" y="489"/>
                    <a:pt x="2966" y="241"/>
                  </a:cubicBezTo>
                  <a:cubicBezTo>
                    <a:pt x="2816" y="82"/>
                    <a:pt x="2613" y="1"/>
                    <a:pt x="2404" y="1"/>
                  </a:cubicBezTo>
                  <a:close/>
                </a:path>
              </a:pathLst>
            </a:custGeom>
            <a:solidFill>
              <a:srgbClr val="AB61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4"/>
            <p:cNvSpPr/>
            <p:nvPr/>
          </p:nvSpPr>
          <p:spPr>
            <a:xfrm>
              <a:off x="4288100" y="1598500"/>
              <a:ext cx="49350" cy="58475"/>
            </a:xfrm>
            <a:custGeom>
              <a:rect b="b" l="l" r="r" t="t"/>
              <a:pathLst>
                <a:path extrusionOk="0" h="2339" w="1974">
                  <a:moveTo>
                    <a:pt x="1960" y="0"/>
                  </a:moveTo>
                  <a:lnTo>
                    <a:pt x="1960" y="0"/>
                  </a:lnTo>
                  <a:cubicBezTo>
                    <a:pt x="1908" y="144"/>
                    <a:pt x="1843" y="274"/>
                    <a:pt x="1764" y="405"/>
                  </a:cubicBezTo>
                  <a:cubicBezTo>
                    <a:pt x="1673" y="536"/>
                    <a:pt x="1569" y="666"/>
                    <a:pt x="1451" y="771"/>
                  </a:cubicBezTo>
                  <a:cubicBezTo>
                    <a:pt x="1294" y="901"/>
                    <a:pt x="1137" y="1019"/>
                    <a:pt x="968" y="1137"/>
                  </a:cubicBezTo>
                  <a:cubicBezTo>
                    <a:pt x="798" y="1254"/>
                    <a:pt x="641" y="1372"/>
                    <a:pt x="484" y="1502"/>
                  </a:cubicBezTo>
                  <a:cubicBezTo>
                    <a:pt x="354" y="1620"/>
                    <a:pt x="249" y="1751"/>
                    <a:pt x="158" y="1894"/>
                  </a:cubicBezTo>
                  <a:cubicBezTo>
                    <a:pt x="53" y="2012"/>
                    <a:pt x="1" y="2169"/>
                    <a:pt x="14" y="2338"/>
                  </a:cubicBezTo>
                  <a:cubicBezTo>
                    <a:pt x="66" y="2195"/>
                    <a:pt x="145" y="2064"/>
                    <a:pt x="223" y="1933"/>
                  </a:cubicBezTo>
                  <a:cubicBezTo>
                    <a:pt x="458" y="1646"/>
                    <a:pt x="732" y="1411"/>
                    <a:pt x="1046" y="1228"/>
                  </a:cubicBezTo>
                  <a:cubicBezTo>
                    <a:pt x="1216" y="1110"/>
                    <a:pt x="1386" y="993"/>
                    <a:pt x="1529" y="849"/>
                  </a:cubicBezTo>
                  <a:cubicBezTo>
                    <a:pt x="1660" y="732"/>
                    <a:pt x="1764" y="601"/>
                    <a:pt x="1843" y="444"/>
                  </a:cubicBezTo>
                  <a:cubicBezTo>
                    <a:pt x="1934" y="314"/>
                    <a:pt x="1973" y="157"/>
                    <a:pt x="1960"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4"/>
            <p:cNvSpPr/>
            <p:nvPr/>
          </p:nvSpPr>
          <p:spPr>
            <a:xfrm>
              <a:off x="4493525" y="1646825"/>
              <a:ext cx="222100" cy="94400"/>
            </a:xfrm>
            <a:custGeom>
              <a:rect b="b" l="l" r="r" t="t"/>
              <a:pathLst>
                <a:path extrusionOk="0" h="3776" w="8884">
                  <a:moveTo>
                    <a:pt x="3123" y="0"/>
                  </a:moveTo>
                  <a:cubicBezTo>
                    <a:pt x="3123" y="0"/>
                    <a:pt x="824" y="588"/>
                    <a:pt x="432" y="1045"/>
                  </a:cubicBezTo>
                  <a:cubicBezTo>
                    <a:pt x="53" y="1503"/>
                    <a:pt x="1" y="3057"/>
                    <a:pt x="1" y="3057"/>
                  </a:cubicBezTo>
                  <a:cubicBezTo>
                    <a:pt x="29" y="3117"/>
                    <a:pt x="86" y="3138"/>
                    <a:pt x="152" y="3138"/>
                  </a:cubicBezTo>
                  <a:cubicBezTo>
                    <a:pt x="302" y="3138"/>
                    <a:pt x="497" y="3031"/>
                    <a:pt x="497" y="3031"/>
                  </a:cubicBezTo>
                  <a:lnTo>
                    <a:pt x="693" y="3358"/>
                  </a:lnTo>
                  <a:cubicBezTo>
                    <a:pt x="576" y="3580"/>
                    <a:pt x="824" y="3776"/>
                    <a:pt x="1033" y="3776"/>
                  </a:cubicBezTo>
                  <a:cubicBezTo>
                    <a:pt x="1255" y="3776"/>
                    <a:pt x="1934" y="3070"/>
                    <a:pt x="1934" y="3070"/>
                  </a:cubicBezTo>
                  <a:lnTo>
                    <a:pt x="2875" y="3005"/>
                  </a:lnTo>
                  <a:cubicBezTo>
                    <a:pt x="3371" y="3201"/>
                    <a:pt x="3894" y="3358"/>
                    <a:pt x="4429" y="3475"/>
                  </a:cubicBezTo>
                  <a:cubicBezTo>
                    <a:pt x="4566" y="3505"/>
                    <a:pt x="4723" y="3518"/>
                    <a:pt x="4892" y="3518"/>
                  </a:cubicBezTo>
                  <a:cubicBezTo>
                    <a:pt x="5836" y="3518"/>
                    <a:pt x="7133" y="3123"/>
                    <a:pt x="7133" y="3123"/>
                  </a:cubicBezTo>
                  <a:lnTo>
                    <a:pt x="7538" y="3501"/>
                  </a:lnTo>
                  <a:lnTo>
                    <a:pt x="8884" y="1333"/>
                  </a:lnTo>
                  <a:lnTo>
                    <a:pt x="3123"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4"/>
            <p:cNvSpPr/>
            <p:nvPr/>
          </p:nvSpPr>
          <p:spPr>
            <a:xfrm>
              <a:off x="4510525" y="1696075"/>
              <a:ext cx="58800" cy="34375"/>
            </a:xfrm>
            <a:custGeom>
              <a:rect b="b" l="l" r="r" t="t"/>
              <a:pathLst>
                <a:path extrusionOk="0" h="1375" w="2352">
                  <a:moveTo>
                    <a:pt x="2343" y="1"/>
                  </a:moveTo>
                  <a:cubicBezTo>
                    <a:pt x="2306" y="1"/>
                    <a:pt x="2165" y="46"/>
                    <a:pt x="1920" y="81"/>
                  </a:cubicBezTo>
                  <a:cubicBezTo>
                    <a:pt x="1568" y="94"/>
                    <a:pt x="1228" y="147"/>
                    <a:pt x="888" y="238"/>
                  </a:cubicBezTo>
                  <a:cubicBezTo>
                    <a:pt x="706" y="303"/>
                    <a:pt x="536" y="421"/>
                    <a:pt x="405" y="565"/>
                  </a:cubicBezTo>
                  <a:cubicBezTo>
                    <a:pt x="301" y="695"/>
                    <a:pt x="209" y="826"/>
                    <a:pt x="144" y="970"/>
                  </a:cubicBezTo>
                  <a:cubicBezTo>
                    <a:pt x="65" y="1087"/>
                    <a:pt x="13" y="1231"/>
                    <a:pt x="0" y="1375"/>
                  </a:cubicBezTo>
                  <a:cubicBezTo>
                    <a:pt x="78" y="1257"/>
                    <a:pt x="144" y="1140"/>
                    <a:pt x="209" y="1009"/>
                  </a:cubicBezTo>
                  <a:cubicBezTo>
                    <a:pt x="366" y="708"/>
                    <a:pt x="614" y="473"/>
                    <a:pt x="928" y="343"/>
                  </a:cubicBezTo>
                  <a:cubicBezTo>
                    <a:pt x="1267" y="251"/>
                    <a:pt x="1594" y="186"/>
                    <a:pt x="1934" y="147"/>
                  </a:cubicBezTo>
                  <a:cubicBezTo>
                    <a:pt x="2077" y="134"/>
                    <a:pt x="2221" y="81"/>
                    <a:pt x="2352" y="3"/>
                  </a:cubicBezTo>
                  <a:cubicBezTo>
                    <a:pt x="2350" y="2"/>
                    <a:pt x="2347" y="1"/>
                    <a:pt x="2343" y="1"/>
                  </a:cubicBezTo>
                  <a:close/>
                </a:path>
              </a:pathLst>
            </a:custGeom>
            <a:solidFill>
              <a:srgbClr val="8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4"/>
            <p:cNvSpPr/>
            <p:nvPr/>
          </p:nvSpPr>
          <p:spPr>
            <a:xfrm>
              <a:off x="4503975" y="1667650"/>
              <a:ext cx="53925" cy="54650"/>
            </a:xfrm>
            <a:custGeom>
              <a:rect b="b" l="l" r="r" t="t"/>
              <a:pathLst>
                <a:path extrusionOk="0" h="2186" w="2157">
                  <a:moveTo>
                    <a:pt x="2069" y="0"/>
                  </a:moveTo>
                  <a:cubicBezTo>
                    <a:pt x="1929" y="0"/>
                    <a:pt x="1790" y="26"/>
                    <a:pt x="1660" y="69"/>
                  </a:cubicBezTo>
                  <a:cubicBezTo>
                    <a:pt x="1477" y="121"/>
                    <a:pt x="1307" y="173"/>
                    <a:pt x="1150" y="252"/>
                  </a:cubicBezTo>
                  <a:cubicBezTo>
                    <a:pt x="941" y="330"/>
                    <a:pt x="745" y="448"/>
                    <a:pt x="563" y="591"/>
                  </a:cubicBezTo>
                  <a:cubicBezTo>
                    <a:pt x="484" y="683"/>
                    <a:pt x="406" y="774"/>
                    <a:pt x="354" y="879"/>
                  </a:cubicBezTo>
                  <a:cubicBezTo>
                    <a:pt x="301" y="983"/>
                    <a:pt x="249" y="1075"/>
                    <a:pt x="210" y="1166"/>
                  </a:cubicBezTo>
                  <a:cubicBezTo>
                    <a:pt x="131" y="1336"/>
                    <a:pt x="79" y="1506"/>
                    <a:pt x="40" y="1689"/>
                  </a:cubicBezTo>
                  <a:cubicBezTo>
                    <a:pt x="1" y="1845"/>
                    <a:pt x="1" y="2015"/>
                    <a:pt x="40" y="2185"/>
                  </a:cubicBezTo>
                  <a:cubicBezTo>
                    <a:pt x="66" y="2172"/>
                    <a:pt x="53" y="1989"/>
                    <a:pt x="131" y="1702"/>
                  </a:cubicBezTo>
                  <a:cubicBezTo>
                    <a:pt x="171" y="1532"/>
                    <a:pt x="236" y="1362"/>
                    <a:pt x="314" y="1205"/>
                  </a:cubicBezTo>
                  <a:cubicBezTo>
                    <a:pt x="354" y="1127"/>
                    <a:pt x="406" y="1035"/>
                    <a:pt x="458" y="944"/>
                  </a:cubicBezTo>
                  <a:cubicBezTo>
                    <a:pt x="510" y="840"/>
                    <a:pt x="576" y="761"/>
                    <a:pt x="654" y="683"/>
                  </a:cubicBezTo>
                  <a:cubicBezTo>
                    <a:pt x="811" y="539"/>
                    <a:pt x="994" y="435"/>
                    <a:pt x="1190" y="356"/>
                  </a:cubicBezTo>
                  <a:cubicBezTo>
                    <a:pt x="1359" y="278"/>
                    <a:pt x="1516" y="212"/>
                    <a:pt x="1686" y="147"/>
                  </a:cubicBezTo>
                  <a:cubicBezTo>
                    <a:pt x="1973" y="56"/>
                    <a:pt x="2156" y="17"/>
                    <a:pt x="2156" y="3"/>
                  </a:cubicBezTo>
                  <a:cubicBezTo>
                    <a:pt x="2127" y="1"/>
                    <a:pt x="2098" y="0"/>
                    <a:pt x="2069" y="0"/>
                  </a:cubicBezTo>
                  <a:close/>
                </a:path>
              </a:pathLst>
            </a:custGeom>
            <a:solidFill>
              <a:srgbClr val="8B55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5"/>
          <p:cNvSpPr txBox="1"/>
          <p:nvPr>
            <p:ph idx="6" type="subTitle"/>
          </p:nvPr>
        </p:nvSpPr>
        <p:spPr>
          <a:xfrm>
            <a:off x="1599816" y="2850812"/>
            <a:ext cx="2811000" cy="9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Cập nhật theo những thay đổi của các quy định hành chính.</a:t>
            </a:r>
            <a:endParaRPr sz="1800">
              <a:latin typeface="Arial"/>
              <a:ea typeface="Arial"/>
              <a:cs typeface="Arial"/>
              <a:sym typeface="Arial"/>
            </a:endParaRPr>
          </a:p>
        </p:txBody>
      </p:sp>
      <p:sp>
        <p:nvSpPr>
          <p:cNvPr id="388" name="Google Shape;388;p35"/>
          <p:cNvSpPr txBox="1"/>
          <p:nvPr>
            <p:ph type="title"/>
          </p:nvPr>
        </p:nvSpPr>
        <p:spPr>
          <a:xfrm>
            <a:off x="720000" y="4803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latin typeface="League Spartan"/>
                <a:ea typeface="League Spartan"/>
                <a:cs typeface="League Spartan"/>
                <a:sym typeface="League Spartan"/>
              </a:rPr>
              <a:t>Các vấn đề và các cơ hội mới </a:t>
            </a:r>
            <a:br>
              <a:rPr b="1" lang="en" sz="2700">
                <a:latin typeface="League Spartan"/>
                <a:ea typeface="League Spartan"/>
                <a:cs typeface="League Spartan"/>
                <a:sym typeface="League Spartan"/>
              </a:rPr>
            </a:br>
            <a:r>
              <a:rPr b="1" lang="en" sz="2700">
                <a:latin typeface="League Spartan"/>
                <a:ea typeface="League Spartan"/>
                <a:cs typeface="League Spartan"/>
                <a:sym typeface="League Spartan"/>
              </a:rPr>
              <a:t>để xuất hiện hệ thống mới (1)</a:t>
            </a:r>
            <a:endParaRPr b="1" sz="2700">
              <a:latin typeface="League Spartan"/>
              <a:ea typeface="League Spartan"/>
              <a:cs typeface="League Spartan"/>
              <a:sym typeface="League Spartan"/>
            </a:endParaRPr>
          </a:p>
        </p:txBody>
      </p:sp>
      <p:sp>
        <p:nvSpPr>
          <p:cNvPr id="389" name="Google Shape;389;p35"/>
          <p:cNvSpPr txBox="1"/>
          <p:nvPr>
            <p:ph idx="5" type="subTitle"/>
          </p:nvPr>
        </p:nvSpPr>
        <p:spPr>
          <a:xfrm>
            <a:off x="1600204" y="1841195"/>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Cần phải cập nhật thông tin nhanh chóng, rõ ràng.</a:t>
            </a:r>
            <a:endParaRPr sz="1800">
              <a:latin typeface="Arial"/>
              <a:ea typeface="Arial"/>
              <a:cs typeface="Arial"/>
              <a:sym typeface="Arial"/>
            </a:endParaRPr>
          </a:p>
        </p:txBody>
      </p:sp>
      <p:sp>
        <p:nvSpPr>
          <p:cNvPr id="390" name="Google Shape;390;p35"/>
          <p:cNvSpPr txBox="1"/>
          <p:nvPr>
            <p:ph idx="7" type="subTitle"/>
          </p:nvPr>
        </p:nvSpPr>
        <p:spPr>
          <a:xfrm>
            <a:off x="5616379" y="1841188"/>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Quản lý mạng lưới liên quan.</a:t>
            </a:r>
            <a:endParaRPr sz="1800">
              <a:latin typeface="Arial"/>
              <a:ea typeface="Arial"/>
              <a:cs typeface="Arial"/>
              <a:sym typeface="Arial"/>
            </a:endParaRPr>
          </a:p>
        </p:txBody>
      </p:sp>
      <p:sp>
        <p:nvSpPr>
          <p:cNvPr id="391" name="Google Shape;391;p35"/>
          <p:cNvSpPr txBox="1"/>
          <p:nvPr>
            <p:ph idx="8" type="subTitle"/>
          </p:nvPr>
        </p:nvSpPr>
        <p:spPr>
          <a:xfrm>
            <a:off x="5616379" y="2941098"/>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Thời gian xử lý yêu cầu có thể lâu.</a:t>
            </a:r>
            <a:endParaRPr sz="1800">
              <a:latin typeface="Arial"/>
              <a:ea typeface="Arial"/>
              <a:cs typeface="Arial"/>
              <a:sym typeface="Arial"/>
            </a:endParaRPr>
          </a:p>
        </p:txBody>
      </p:sp>
      <p:sp>
        <p:nvSpPr>
          <p:cNvPr id="392" name="Google Shape;392;p35"/>
          <p:cNvSpPr/>
          <p:nvPr/>
        </p:nvSpPr>
        <p:spPr>
          <a:xfrm>
            <a:off x="716621" y="1790054"/>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393" name="Google Shape;393;p35"/>
          <p:cNvSpPr/>
          <p:nvPr/>
        </p:nvSpPr>
        <p:spPr>
          <a:xfrm>
            <a:off x="4716646" y="1790054"/>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394" name="Google Shape;394;p35"/>
          <p:cNvSpPr/>
          <p:nvPr/>
        </p:nvSpPr>
        <p:spPr>
          <a:xfrm>
            <a:off x="716621" y="2889941"/>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395" name="Google Shape;395;p35"/>
          <p:cNvSpPr/>
          <p:nvPr/>
        </p:nvSpPr>
        <p:spPr>
          <a:xfrm>
            <a:off x="4716646" y="2889941"/>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nvGrpSpPr>
          <p:cNvPr id="396" name="Google Shape;396;p35"/>
          <p:cNvGrpSpPr/>
          <p:nvPr/>
        </p:nvGrpSpPr>
        <p:grpSpPr>
          <a:xfrm>
            <a:off x="939389" y="3112825"/>
            <a:ext cx="354586" cy="354343"/>
            <a:chOff x="-34004625" y="3585850"/>
            <a:chExt cx="292225" cy="292025"/>
          </a:xfrm>
        </p:grpSpPr>
        <p:sp>
          <p:nvSpPr>
            <p:cNvPr id="397" name="Google Shape;397;p3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35"/>
          <p:cNvGrpSpPr/>
          <p:nvPr/>
        </p:nvGrpSpPr>
        <p:grpSpPr>
          <a:xfrm>
            <a:off x="4939418" y="2012331"/>
            <a:ext cx="354586" cy="355557"/>
            <a:chOff x="-33645475" y="3944800"/>
            <a:chExt cx="292225" cy="293025"/>
          </a:xfrm>
        </p:grpSpPr>
        <p:sp>
          <p:nvSpPr>
            <p:cNvPr id="403" name="Google Shape;403;p3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35"/>
          <p:cNvGrpSpPr/>
          <p:nvPr/>
        </p:nvGrpSpPr>
        <p:grpSpPr>
          <a:xfrm>
            <a:off x="938582" y="2012580"/>
            <a:ext cx="356176" cy="355051"/>
            <a:chOff x="-47524975" y="3569100"/>
            <a:chExt cx="300875" cy="299925"/>
          </a:xfrm>
        </p:grpSpPr>
        <p:sp>
          <p:nvSpPr>
            <p:cNvPr id="414" name="Google Shape;414;p35"/>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5"/>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5"/>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5"/>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5"/>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35"/>
          <p:cNvGrpSpPr/>
          <p:nvPr/>
        </p:nvGrpSpPr>
        <p:grpSpPr>
          <a:xfrm>
            <a:off x="4939086" y="3112367"/>
            <a:ext cx="355258" cy="355258"/>
            <a:chOff x="-47154800" y="3569100"/>
            <a:chExt cx="300100" cy="300100"/>
          </a:xfrm>
        </p:grpSpPr>
        <p:sp>
          <p:nvSpPr>
            <p:cNvPr id="420" name="Google Shape;420;p35"/>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5"/>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5"/>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5"/>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5"/>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5"/>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 name="Google Shape;426;p35"/>
          <p:cNvSpPr/>
          <p:nvPr/>
        </p:nvSpPr>
        <p:spPr>
          <a:xfrm>
            <a:off x="2884734" y="4040991"/>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nvGrpSpPr>
          <p:cNvPr id="427" name="Google Shape;427;p35"/>
          <p:cNvGrpSpPr/>
          <p:nvPr/>
        </p:nvGrpSpPr>
        <p:grpSpPr>
          <a:xfrm>
            <a:off x="3107501" y="4263875"/>
            <a:ext cx="354586" cy="354343"/>
            <a:chOff x="-34004625" y="3585850"/>
            <a:chExt cx="292225" cy="292025"/>
          </a:xfrm>
        </p:grpSpPr>
        <p:sp>
          <p:nvSpPr>
            <p:cNvPr id="428" name="Google Shape;428;p3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 name="Google Shape;433;p35"/>
          <p:cNvSpPr txBox="1"/>
          <p:nvPr>
            <p:ph idx="6" type="subTitle"/>
          </p:nvPr>
        </p:nvSpPr>
        <p:spPr>
          <a:xfrm>
            <a:off x="3808216" y="4092150"/>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Thiếu liên kết giữa một số bên liên quan.</a:t>
            </a:r>
            <a:endParaRPr sz="1800">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36"/>
          <p:cNvSpPr txBox="1"/>
          <p:nvPr>
            <p:ph idx="6" type="subTitle"/>
          </p:nvPr>
        </p:nvSpPr>
        <p:spPr>
          <a:xfrm>
            <a:off x="1599800" y="3092393"/>
            <a:ext cx="2811000" cy="47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Bảo mật</a:t>
            </a:r>
            <a:endParaRPr sz="1800">
              <a:latin typeface="Arial"/>
              <a:ea typeface="Arial"/>
              <a:cs typeface="Arial"/>
              <a:sym typeface="Arial"/>
            </a:endParaRPr>
          </a:p>
        </p:txBody>
      </p:sp>
      <p:sp>
        <p:nvSpPr>
          <p:cNvPr id="439" name="Google Shape;439;p36"/>
          <p:cNvSpPr txBox="1"/>
          <p:nvPr>
            <p:ph type="title"/>
          </p:nvPr>
        </p:nvSpPr>
        <p:spPr>
          <a:xfrm>
            <a:off x="720000" y="4803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700">
                <a:latin typeface="League Spartan"/>
                <a:ea typeface="League Spartan"/>
                <a:cs typeface="League Spartan"/>
                <a:sym typeface="League Spartan"/>
              </a:rPr>
              <a:t>Các vấn đề và các cơ hội mới </a:t>
            </a:r>
            <a:br>
              <a:rPr b="1" lang="en" sz="2700">
                <a:latin typeface="League Spartan"/>
                <a:ea typeface="League Spartan"/>
                <a:cs typeface="League Spartan"/>
                <a:sym typeface="League Spartan"/>
              </a:rPr>
            </a:br>
            <a:r>
              <a:rPr b="1" lang="en" sz="2700">
                <a:latin typeface="League Spartan"/>
                <a:ea typeface="League Spartan"/>
                <a:cs typeface="League Spartan"/>
                <a:sym typeface="League Spartan"/>
              </a:rPr>
              <a:t>để xuất hiện hệ thống mới (2)</a:t>
            </a:r>
            <a:endParaRPr b="1" sz="2700">
              <a:latin typeface="League Spartan"/>
              <a:ea typeface="League Spartan"/>
              <a:cs typeface="League Spartan"/>
              <a:sym typeface="League Spartan"/>
            </a:endParaRPr>
          </a:p>
        </p:txBody>
      </p:sp>
      <p:sp>
        <p:nvSpPr>
          <p:cNvPr id="440" name="Google Shape;440;p36"/>
          <p:cNvSpPr txBox="1"/>
          <p:nvPr>
            <p:ph idx="5" type="subTitle"/>
          </p:nvPr>
        </p:nvSpPr>
        <p:spPr>
          <a:xfrm>
            <a:off x="1599800" y="1708613"/>
            <a:ext cx="2438700" cy="96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Áp dụng công nghệ để xây dựng phần mềm quản lý tài chính</a:t>
            </a:r>
            <a:endParaRPr sz="1800">
              <a:latin typeface="Arial"/>
              <a:ea typeface="Arial"/>
              <a:cs typeface="Arial"/>
              <a:sym typeface="Arial"/>
            </a:endParaRPr>
          </a:p>
        </p:txBody>
      </p:sp>
      <p:sp>
        <p:nvSpPr>
          <p:cNvPr id="441" name="Google Shape;441;p36"/>
          <p:cNvSpPr txBox="1"/>
          <p:nvPr>
            <p:ph idx="7" type="subTitle"/>
          </p:nvPr>
        </p:nvSpPr>
        <p:spPr>
          <a:xfrm>
            <a:off x="5616379" y="1841188"/>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Tối ưu hóa quá trình tạo yêu cầu và xử lý yêu cầu</a:t>
            </a:r>
            <a:endParaRPr sz="1800">
              <a:latin typeface="Arial"/>
              <a:ea typeface="Arial"/>
              <a:cs typeface="Arial"/>
              <a:sym typeface="Arial"/>
            </a:endParaRPr>
          </a:p>
        </p:txBody>
      </p:sp>
      <p:sp>
        <p:nvSpPr>
          <p:cNvPr id="442" name="Google Shape;442;p36"/>
          <p:cNvSpPr txBox="1"/>
          <p:nvPr>
            <p:ph idx="8" type="subTitle"/>
          </p:nvPr>
        </p:nvSpPr>
        <p:spPr>
          <a:xfrm>
            <a:off x="5616375" y="3122987"/>
            <a:ext cx="2811000" cy="41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Báo cáo và chứng từ</a:t>
            </a:r>
            <a:endParaRPr sz="1800">
              <a:latin typeface="Arial"/>
              <a:ea typeface="Arial"/>
              <a:cs typeface="Arial"/>
              <a:sym typeface="Arial"/>
            </a:endParaRPr>
          </a:p>
        </p:txBody>
      </p:sp>
      <p:sp>
        <p:nvSpPr>
          <p:cNvPr id="443" name="Google Shape;443;p36"/>
          <p:cNvSpPr/>
          <p:nvPr/>
        </p:nvSpPr>
        <p:spPr>
          <a:xfrm>
            <a:off x="716621" y="1790054"/>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444" name="Google Shape;444;p36"/>
          <p:cNvSpPr/>
          <p:nvPr/>
        </p:nvSpPr>
        <p:spPr>
          <a:xfrm>
            <a:off x="4716646" y="1790054"/>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445" name="Google Shape;445;p36"/>
          <p:cNvSpPr/>
          <p:nvPr/>
        </p:nvSpPr>
        <p:spPr>
          <a:xfrm>
            <a:off x="716621" y="2930679"/>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446" name="Google Shape;446;p36"/>
          <p:cNvSpPr/>
          <p:nvPr/>
        </p:nvSpPr>
        <p:spPr>
          <a:xfrm>
            <a:off x="4716646" y="2930679"/>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nvGrpSpPr>
          <p:cNvPr id="447" name="Google Shape;447;p36"/>
          <p:cNvGrpSpPr/>
          <p:nvPr/>
        </p:nvGrpSpPr>
        <p:grpSpPr>
          <a:xfrm>
            <a:off x="939389" y="3153563"/>
            <a:ext cx="354586" cy="354343"/>
            <a:chOff x="-34004625" y="3585850"/>
            <a:chExt cx="292225" cy="292025"/>
          </a:xfrm>
        </p:grpSpPr>
        <p:sp>
          <p:nvSpPr>
            <p:cNvPr id="448" name="Google Shape;448;p36"/>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6"/>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6"/>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6"/>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6"/>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36"/>
          <p:cNvGrpSpPr/>
          <p:nvPr/>
        </p:nvGrpSpPr>
        <p:grpSpPr>
          <a:xfrm>
            <a:off x="4939418" y="2012331"/>
            <a:ext cx="354586" cy="355557"/>
            <a:chOff x="-33645475" y="3944800"/>
            <a:chExt cx="292225" cy="293025"/>
          </a:xfrm>
        </p:grpSpPr>
        <p:sp>
          <p:nvSpPr>
            <p:cNvPr id="454" name="Google Shape;454;p36"/>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6"/>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6"/>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6"/>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6"/>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6"/>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6"/>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6"/>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6"/>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6"/>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36"/>
          <p:cNvGrpSpPr/>
          <p:nvPr/>
        </p:nvGrpSpPr>
        <p:grpSpPr>
          <a:xfrm>
            <a:off x="938582" y="2012580"/>
            <a:ext cx="356176" cy="355051"/>
            <a:chOff x="-47524975" y="3569100"/>
            <a:chExt cx="300875" cy="299925"/>
          </a:xfrm>
        </p:grpSpPr>
        <p:sp>
          <p:nvSpPr>
            <p:cNvPr id="465" name="Google Shape;465;p3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36"/>
          <p:cNvGrpSpPr/>
          <p:nvPr/>
        </p:nvGrpSpPr>
        <p:grpSpPr>
          <a:xfrm>
            <a:off x="4939086" y="3153105"/>
            <a:ext cx="355258" cy="355258"/>
            <a:chOff x="-47154800" y="3569100"/>
            <a:chExt cx="300100" cy="300100"/>
          </a:xfrm>
        </p:grpSpPr>
        <p:sp>
          <p:nvSpPr>
            <p:cNvPr id="471" name="Google Shape;471;p3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 name="Google Shape;477;p36"/>
          <p:cNvSpPr/>
          <p:nvPr/>
        </p:nvSpPr>
        <p:spPr>
          <a:xfrm>
            <a:off x="2998409" y="4071291"/>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nvGrpSpPr>
          <p:cNvPr id="478" name="Google Shape;478;p36"/>
          <p:cNvGrpSpPr/>
          <p:nvPr/>
        </p:nvGrpSpPr>
        <p:grpSpPr>
          <a:xfrm>
            <a:off x="3221176" y="4294175"/>
            <a:ext cx="354586" cy="354343"/>
            <a:chOff x="-34004625" y="3585850"/>
            <a:chExt cx="292225" cy="292025"/>
          </a:xfrm>
        </p:grpSpPr>
        <p:sp>
          <p:nvSpPr>
            <p:cNvPr id="479" name="Google Shape;479;p36"/>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6"/>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6"/>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 name="Google Shape;484;p36"/>
          <p:cNvSpPr txBox="1"/>
          <p:nvPr>
            <p:ph idx="6" type="subTitle"/>
          </p:nvPr>
        </p:nvSpPr>
        <p:spPr>
          <a:xfrm>
            <a:off x="3921891" y="4122450"/>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Arial"/>
                <a:ea typeface="Arial"/>
                <a:cs typeface="Arial"/>
                <a:sym typeface="Arial"/>
              </a:rPr>
              <a:t>Liên kết với các nguồn dữ liệu bên ngoài</a:t>
            </a:r>
            <a:endParaRPr sz="1800">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37"/>
          <p:cNvSpPr txBox="1"/>
          <p:nvPr>
            <p:ph idx="4294967295" type="title"/>
          </p:nvPr>
        </p:nvSpPr>
        <p:spPr>
          <a:xfrm>
            <a:off x="795450" y="236075"/>
            <a:ext cx="7553100" cy="76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500">
                <a:latin typeface="League Spartan"/>
                <a:ea typeface="League Spartan"/>
                <a:cs typeface="League Spartan"/>
                <a:sym typeface="League Spartan"/>
              </a:rPr>
              <a:t>Nhu cầu thực sự của các bên liên quan</a:t>
            </a:r>
            <a:br>
              <a:rPr b="1" lang="en" sz="2500">
                <a:latin typeface="League Spartan"/>
                <a:ea typeface="League Spartan"/>
                <a:cs typeface="League Spartan"/>
                <a:sym typeface="League Spartan"/>
              </a:rPr>
            </a:br>
            <a:r>
              <a:rPr b="1" lang="en" sz="2500">
                <a:latin typeface="League Spartan"/>
                <a:ea typeface="League Spartan"/>
                <a:cs typeface="League Spartan"/>
                <a:sym typeface="League Spartan"/>
              </a:rPr>
              <a:t>PHÒNG KẾ HOẠCH TÀI CHÍNH</a:t>
            </a:r>
            <a:endParaRPr b="1" sz="2500">
              <a:latin typeface="League Spartan"/>
              <a:ea typeface="League Spartan"/>
              <a:cs typeface="League Spartan"/>
              <a:sym typeface="League Spartan"/>
            </a:endParaRPr>
          </a:p>
        </p:txBody>
      </p:sp>
      <p:sp>
        <p:nvSpPr>
          <p:cNvPr id="490" name="Google Shape;490;p37"/>
          <p:cNvSpPr txBox="1"/>
          <p:nvPr>
            <p:ph idx="4294967295" type="subTitle"/>
          </p:nvPr>
        </p:nvSpPr>
        <p:spPr>
          <a:xfrm>
            <a:off x="2937400" y="1208350"/>
            <a:ext cx="6113400" cy="36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1. Quản lý tổng thể các luồng tiền vào và ra một cách nhanh chóng và hiệu quả trong trường.</a:t>
            </a:r>
            <a:endParaRPr sz="1700"/>
          </a:p>
          <a:p>
            <a:pPr indent="0" lvl="0" marL="0" rtl="0" algn="l">
              <a:spcBef>
                <a:spcPts val="1000"/>
              </a:spcBef>
              <a:spcAft>
                <a:spcPts val="0"/>
              </a:spcAft>
              <a:buNone/>
            </a:pPr>
            <a:r>
              <a:rPr lang="en" sz="1700"/>
              <a:t>2. Tra cứu và tạo báo cáo thống kê linh hoạt cho các loại tiền và nguồn tiền khác nhau.</a:t>
            </a:r>
            <a:endParaRPr sz="1700"/>
          </a:p>
          <a:p>
            <a:pPr indent="0" lvl="0" marL="0" rtl="0" algn="l">
              <a:spcBef>
                <a:spcPts val="1000"/>
              </a:spcBef>
              <a:spcAft>
                <a:spcPts val="0"/>
              </a:spcAft>
              <a:buNone/>
            </a:pPr>
            <a:r>
              <a:rPr lang="en" sz="1700"/>
              <a:t>3. Tích hợp quy trình xác thực và xác nhận cho các giao dịch thu chi.</a:t>
            </a:r>
            <a:endParaRPr sz="1700"/>
          </a:p>
          <a:p>
            <a:pPr indent="0" lvl="0" marL="0" rtl="0" algn="l">
              <a:spcBef>
                <a:spcPts val="1000"/>
              </a:spcBef>
              <a:spcAft>
                <a:spcPts val="0"/>
              </a:spcAft>
              <a:buNone/>
            </a:pPr>
            <a:r>
              <a:rPr lang="en" sz="1700"/>
              <a:t>4. Tạo và quản lý các giấy tờ xác nhận và chứng từ theo quy định của nhà nước.</a:t>
            </a:r>
            <a:endParaRPr sz="1700"/>
          </a:p>
          <a:p>
            <a:pPr indent="0" lvl="0" marL="0" rtl="0" algn="l">
              <a:spcBef>
                <a:spcPts val="1000"/>
              </a:spcBef>
              <a:spcAft>
                <a:spcPts val="0"/>
              </a:spcAft>
              <a:buNone/>
            </a:pPr>
            <a:r>
              <a:rPr lang="en" sz="1700"/>
              <a:t>5. Linh hoạt trong việc kế hoạch sử dụng ngân sách và kinh phí.</a:t>
            </a:r>
            <a:endParaRPr sz="1700"/>
          </a:p>
          <a:p>
            <a:pPr indent="0" lvl="0" marL="0" rtl="0" algn="l">
              <a:spcBef>
                <a:spcPts val="1000"/>
              </a:spcBef>
              <a:spcAft>
                <a:spcPts val="1000"/>
              </a:spcAft>
              <a:buNone/>
            </a:pPr>
            <a:r>
              <a:rPr lang="en" sz="1700"/>
              <a:t>6. Tích hợp với phần mềm quản lý hành chính chung để tối ưu hóa quản lý và tiết kiệm thời gian.</a:t>
            </a:r>
            <a:endParaRPr sz="1700"/>
          </a:p>
        </p:txBody>
      </p:sp>
      <p:pic>
        <p:nvPicPr>
          <p:cNvPr id="491" name="Google Shape;491;p37"/>
          <p:cNvPicPr preferRelativeResize="0"/>
          <p:nvPr/>
        </p:nvPicPr>
        <p:blipFill rotWithShape="1">
          <a:blip r:embed="rId3">
            <a:alphaModFix/>
          </a:blip>
          <a:srcRect b="0" l="3675" r="54415" t="0"/>
          <a:stretch/>
        </p:blipFill>
        <p:spPr>
          <a:xfrm>
            <a:off x="303025" y="1614325"/>
            <a:ext cx="2478000" cy="2472300"/>
          </a:xfrm>
          <a:prstGeom prst="ellipse">
            <a:avLst/>
          </a:prstGeom>
          <a:noFill/>
          <a:ln cap="flat" cmpd="sng" w="19050">
            <a:solidFill>
              <a:schemeClr val="dk1"/>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38"/>
          <p:cNvSpPr txBox="1"/>
          <p:nvPr>
            <p:ph idx="4294967295" type="title"/>
          </p:nvPr>
        </p:nvSpPr>
        <p:spPr>
          <a:xfrm>
            <a:off x="795450" y="155050"/>
            <a:ext cx="7553100" cy="76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500">
                <a:latin typeface="League Spartan"/>
                <a:ea typeface="League Spartan"/>
                <a:cs typeface="League Spartan"/>
                <a:sym typeface="League Spartan"/>
              </a:rPr>
              <a:t>Nhu cầu thực sự của các bên liên quan</a:t>
            </a:r>
            <a:br>
              <a:rPr b="1" lang="en" sz="2500">
                <a:latin typeface="League Spartan"/>
                <a:ea typeface="League Spartan"/>
                <a:cs typeface="League Spartan"/>
                <a:sym typeface="League Spartan"/>
              </a:rPr>
            </a:br>
            <a:r>
              <a:rPr b="1" lang="en" sz="2500">
                <a:latin typeface="League Spartan"/>
                <a:ea typeface="League Spartan"/>
                <a:cs typeface="League Spartan"/>
                <a:sym typeface="League Spartan"/>
              </a:rPr>
              <a:t>BAN GIÁM HIỆU NHÀ TRƯỜNG</a:t>
            </a:r>
            <a:endParaRPr b="1" sz="2500">
              <a:latin typeface="League Spartan"/>
              <a:ea typeface="League Spartan"/>
              <a:cs typeface="League Spartan"/>
              <a:sym typeface="League Spartan"/>
            </a:endParaRPr>
          </a:p>
        </p:txBody>
      </p:sp>
      <p:sp>
        <p:nvSpPr>
          <p:cNvPr id="497" name="Google Shape;497;p38"/>
          <p:cNvSpPr/>
          <p:nvPr/>
        </p:nvSpPr>
        <p:spPr>
          <a:xfrm>
            <a:off x="5466176" y="1096626"/>
            <a:ext cx="3027600" cy="3027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498" name="Google Shape;498;p38"/>
          <p:cNvSpPr txBox="1"/>
          <p:nvPr>
            <p:ph idx="4294967295" type="subTitle"/>
          </p:nvPr>
        </p:nvSpPr>
        <p:spPr>
          <a:xfrm>
            <a:off x="713225" y="1610300"/>
            <a:ext cx="4111800" cy="27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1. Quản lý nhanh chóng luồng tiền vào và ra trong trường.</a:t>
            </a:r>
            <a:endParaRPr sz="1700"/>
          </a:p>
          <a:p>
            <a:pPr indent="0" lvl="0" marL="0" rtl="0" algn="l">
              <a:spcBef>
                <a:spcPts val="1000"/>
              </a:spcBef>
              <a:spcAft>
                <a:spcPts val="0"/>
              </a:spcAft>
              <a:buNone/>
            </a:pPr>
            <a:r>
              <a:rPr lang="en" sz="1700"/>
              <a:t>2. Tạo báo cáo thống kê linh hoạt.</a:t>
            </a:r>
            <a:endParaRPr sz="1700"/>
          </a:p>
          <a:p>
            <a:pPr indent="0" lvl="0" marL="0" rtl="0" algn="l">
              <a:spcBef>
                <a:spcPts val="1000"/>
              </a:spcBef>
              <a:spcAft>
                <a:spcPts val="0"/>
              </a:spcAft>
              <a:buNone/>
            </a:pPr>
            <a:r>
              <a:rPr lang="en" sz="1700"/>
              <a:t>3. Quản lý quy trình xác thực và xác nhận cho các giao dịch thu chi.</a:t>
            </a:r>
            <a:endParaRPr sz="1700"/>
          </a:p>
          <a:p>
            <a:pPr indent="0" lvl="0" marL="0" rtl="0" algn="l">
              <a:spcBef>
                <a:spcPts val="1000"/>
              </a:spcBef>
              <a:spcAft>
                <a:spcPts val="0"/>
              </a:spcAft>
              <a:buNone/>
            </a:pPr>
            <a:r>
              <a:rPr lang="en" sz="1700"/>
              <a:t>4. Cung cấp công cụ báo cáo và phân tích mạnh mẽ để đánh giá hiệu quả tài chính và đưa ra quyết định.</a:t>
            </a:r>
            <a:endParaRPr sz="1700"/>
          </a:p>
          <a:p>
            <a:pPr indent="0" lvl="0" marL="0" rtl="0" algn="l">
              <a:spcBef>
                <a:spcPts val="1000"/>
              </a:spcBef>
              <a:spcAft>
                <a:spcPts val="1000"/>
              </a:spcAft>
              <a:buNone/>
            </a:pPr>
            <a:r>
              <a:t/>
            </a:r>
            <a:endParaRPr sz="1700"/>
          </a:p>
        </p:txBody>
      </p:sp>
      <p:pic>
        <p:nvPicPr>
          <p:cNvPr id="499" name="Google Shape;499;p38"/>
          <p:cNvPicPr preferRelativeResize="0"/>
          <p:nvPr/>
        </p:nvPicPr>
        <p:blipFill rotWithShape="1">
          <a:blip r:embed="rId3">
            <a:alphaModFix/>
          </a:blip>
          <a:srcRect b="0" l="0" r="0" t="0"/>
          <a:stretch/>
        </p:blipFill>
        <p:spPr>
          <a:xfrm>
            <a:off x="5002350" y="1288700"/>
            <a:ext cx="3963300" cy="3498900"/>
          </a:xfrm>
          <a:prstGeom prst="ellipse">
            <a:avLst/>
          </a:prstGeom>
          <a:noFill/>
          <a:ln cap="flat" cmpd="sng" w="19050">
            <a:solidFill>
              <a:schemeClr val="dk1"/>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39"/>
          <p:cNvSpPr txBox="1"/>
          <p:nvPr>
            <p:ph idx="4294967295" type="title"/>
          </p:nvPr>
        </p:nvSpPr>
        <p:spPr>
          <a:xfrm>
            <a:off x="795450" y="155050"/>
            <a:ext cx="7553100" cy="76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500">
                <a:latin typeface="League Spartan"/>
                <a:ea typeface="League Spartan"/>
                <a:cs typeface="League Spartan"/>
                <a:sym typeface="League Spartan"/>
              </a:rPr>
              <a:t>Nhu cầu thực sự của các bên liên quan</a:t>
            </a:r>
            <a:br>
              <a:rPr b="1" lang="en" sz="2500">
                <a:latin typeface="League Spartan"/>
                <a:ea typeface="League Spartan"/>
                <a:cs typeface="League Spartan"/>
                <a:sym typeface="League Spartan"/>
              </a:rPr>
            </a:br>
            <a:r>
              <a:rPr b="1" lang="en" sz="2500">
                <a:latin typeface="League Spartan"/>
                <a:ea typeface="League Spartan"/>
                <a:cs typeface="League Spartan"/>
                <a:sym typeface="League Spartan"/>
              </a:rPr>
              <a:t>ĐOÀN TRƯỜNG</a:t>
            </a:r>
            <a:endParaRPr b="1" sz="2500">
              <a:latin typeface="League Spartan"/>
              <a:ea typeface="League Spartan"/>
              <a:cs typeface="League Spartan"/>
              <a:sym typeface="League Spartan"/>
            </a:endParaRPr>
          </a:p>
        </p:txBody>
      </p:sp>
      <p:sp>
        <p:nvSpPr>
          <p:cNvPr id="505" name="Google Shape;505;p39"/>
          <p:cNvSpPr txBox="1"/>
          <p:nvPr>
            <p:ph idx="4294967295" type="subTitle"/>
          </p:nvPr>
        </p:nvSpPr>
        <p:spPr>
          <a:xfrm>
            <a:off x="4236750" y="1688000"/>
            <a:ext cx="4111800" cy="2916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t>1. Dễ dàng tiếp nhận và chuyển thông báo trong các cấp</a:t>
            </a:r>
            <a:endParaRPr sz="1700"/>
          </a:p>
          <a:p>
            <a:pPr indent="0" lvl="0" marL="0" rtl="0" algn="l">
              <a:lnSpc>
                <a:spcPct val="115000"/>
              </a:lnSpc>
              <a:spcBef>
                <a:spcPts val="1000"/>
              </a:spcBef>
              <a:spcAft>
                <a:spcPts val="0"/>
              </a:spcAft>
              <a:buNone/>
            </a:pPr>
            <a:r>
              <a:rPr lang="en" sz="1700"/>
              <a:t>2. Quản lý, theo dõi và thống kê tình trạng nộp kinh phí của sinh viên trong Chi Đoàn.</a:t>
            </a:r>
            <a:endParaRPr sz="1700"/>
          </a:p>
          <a:p>
            <a:pPr indent="0" lvl="0" marL="0" rtl="0" algn="l">
              <a:lnSpc>
                <a:spcPct val="115000"/>
              </a:lnSpc>
              <a:spcBef>
                <a:spcPts val="1000"/>
              </a:spcBef>
              <a:spcAft>
                <a:spcPts val="0"/>
              </a:spcAft>
              <a:buNone/>
            </a:pPr>
            <a:r>
              <a:rPr lang="en" sz="1700"/>
              <a:t>3. Rút ngắn quy trình thu, nộp kinh phí giữa các cấp trong tổ chức.</a:t>
            </a:r>
            <a:endParaRPr sz="1700"/>
          </a:p>
          <a:p>
            <a:pPr indent="0" lvl="0" marL="0" rtl="0" algn="l">
              <a:lnSpc>
                <a:spcPct val="115000"/>
              </a:lnSpc>
              <a:spcBef>
                <a:spcPts val="1200"/>
              </a:spcBef>
              <a:spcAft>
                <a:spcPts val="0"/>
              </a:spcAft>
              <a:buNone/>
            </a:pPr>
            <a:r>
              <a:t/>
            </a:r>
            <a:endParaRPr sz="1700"/>
          </a:p>
          <a:p>
            <a:pPr indent="0" lvl="0" marL="457200" rtl="0" algn="l">
              <a:lnSpc>
                <a:spcPct val="115000"/>
              </a:lnSpc>
              <a:spcBef>
                <a:spcPts val="1200"/>
              </a:spcBef>
              <a:spcAft>
                <a:spcPts val="0"/>
              </a:spcAft>
              <a:buNone/>
            </a:pPr>
            <a:r>
              <a:t/>
            </a:r>
            <a:endParaRPr b="1" sz="1700"/>
          </a:p>
          <a:p>
            <a:pPr indent="0" lvl="0" marL="457200" rtl="0" algn="l">
              <a:lnSpc>
                <a:spcPct val="115000"/>
              </a:lnSpc>
              <a:spcBef>
                <a:spcPts val="1200"/>
              </a:spcBef>
              <a:spcAft>
                <a:spcPts val="0"/>
              </a:spcAft>
              <a:buNone/>
            </a:pPr>
            <a:r>
              <a:t/>
            </a:r>
            <a:endParaRPr b="1" sz="1700"/>
          </a:p>
          <a:p>
            <a:pPr indent="0" lvl="0" marL="0" rtl="0" algn="l">
              <a:spcBef>
                <a:spcPts val="1000"/>
              </a:spcBef>
              <a:spcAft>
                <a:spcPts val="1000"/>
              </a:spcAft>
              <a:buNone/>
            </a:pPr>
            <a:r>
              <a:t/>
            </a:r>
            <a:endParaRPr sz="1700"/>
          </a:p>
        </p:txBody>
      </p:sp>
      <p:sp>
        <p:nvSpPr>
          <p:cNvPr id="506" name="Google Shape;506;p39"/>
          <p:cNvSpPr txBox="1"/>
          <p:nvPr/>
        </p:nvSpPr>
        <p:spPr>
          <a:xfrm>
            <a:off x="6789000" y="3548350"/>
            <a:ext cx="2355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Sarabun"/>
              <a:ea typeface="Sarabun"/>
              <a:cs typeface="Sarabun"/>
              <a:sym typeface="Sarabun"/>
            </a:endParaRPr>
          </a:p>
        </p:txBody>
      </p:sp>
      <p:pic>
        <p:nvPicPr>
          <p:cNvPr id="507" name="Google Shape;507;p39"/>
          <p:cNvPicPr preferRelativeResize="0"/>
          <p:nvPr/>
        </p:nvPicPr>
        <p:blipFill rotWithShape="1">
          <a:blip r:embed="rId3">
            <a:alphaModFix/>
          </a:blip>
          <a:srcRect b="0" l="13962" r="13955" t="0"/>
          <a:stretch/>
        </p:blipFill>
        <p:spPr>
          <a:xfrm>
            <a:off x="566400" y="1283100"/>
            <a:ext cx="3423600" cy="3147000"/>
          </a:xfrm>
          <a:prstGeom prst="ellipse">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40"/>
          <p:cNvSpPr txBox="1"/>
          <p:nvPr>
            <p:ph idx="4294967295" type="title"/>
          </p:nvPr>
        </p:nvSpPr>
        <p:spPr>
          <a:xfrm>
            <a:off x="795450" y="155050"/>
            <a:ext cx="7553100" cy="76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500">
                <a:latin typeface="League Spartan"/>
                <a:ea typeface="League Spartan"/>
                <a:cs typeface="League Spartan"/>
                <a:sym typeface="League Spartan"/>
              </a:rPr>
              <a:t>Nhu cầu thực sự của các bên liên quan</a:t>
            </a:r>
            <a:br>
              <a:rPr b="1" lang="en" sz="2500">
                <a:latin typeface="League Spartan"/>
                <a:ea typeface="League Spartan"/>
                <a:cs typeface="League Spartan"/>
                <a:sym typeface="League Spartan"/>
              </a:rPr>
            </a:br>
            <a:r>
              <a:rPr b="1" lang="en" sz="2500">
                <a:latin typeface="League Spartan"/>
                <a:ea typeface="League Spartan"/>
                <a:cs typeface="League Spartan"/>
                <a:sym typeface="League Spartan"/>
              </a:rPr>
              <a:t>CÂU LẠC BỘ</a:t>
            </a:r>
            <a:endParaRPr b="1" sz="2500">
              <a:latin typeface="League Spartan"/>
              <a:ea typeface="League Spartan"/>
              <a:cs typeface="League Spartan"/>
              <a:sym typeface="League Spartan"/>
            </a:endParaRPr>
          </a:p>
        </p:txBody>
      </p:sp>
      <p:sp>
        <p:nvSpPr>
          <p:cNvPr id="513" name="Google Shape;513;p40"/>
          <p:cNvSpPr txBox="1"/>
          <p:nvPr>
            <p:ph idx="4294967295" type="subTitle"/>
          </p:nvPr>
        </p:nvSpPr>
        <p:spPr>
          <a:xfrm>
            <a:off x="713225" y="1688000"/>
            <a:ext cx="4111800" cy="2916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t>1. Tạo và theo dõi yêu cầu hỗ trợ tài chính cho các hoạt động sự kiện </a:t>
            </a:r>
            <a:endParaRPr sz="1700"/>
          </a:p>
          <a:p>
            <a:pPr indent="0" lvl="0" marL="0" rtl="0" algn="l">
              <a:lnSpc>
                <a:spcPct val="115000"/>
              </a:lnSpc>
              <a:spcBef>
                <a:spcPts val="1000"/>
              </a:spcBef>
              <a:spcAft>
                <a:spcPts val="0"/>
              </a:spcAft>
              <a:buNone/>
            </a:pPr>
            <a:r>
              <a:rPr lang="en" sz="1700"/>
              <a:t>2. Nộp và chỉnh sửa tài liệu liên quan </a:t>
            </a:r>
            <a:endParaRPr sz="1700"/>
          </a:p>
          <a:p>
            <a:pPr indent="0" lvl="0" marL="0" rtl="0" algn="l">
              <a:lnSpc>
                <a:spcPct val="115000"/>
              </a:lnSpc>
              <a:spcBef>
                <a:spcPts val="1000"/>
              </a:spcBef>
              <a:spcAft>
                <a:spcPts val="0"/>
              </a:spcAft>
              <a:buNone/>
            </a:pPr>
            <a:r>
              <a:rPr lang="en" sz="1700"/>
              <a:t>3. Theo dõi tình trạng của các yêu cầu</a:t>
            </a:r>
            <a:endParaRPr sz="1700"/>
          </a:p>
          <a:p>
            <a:pPr indent="0" lvl="0" marL="0" rtl="0" algn="l">
              <a:lnSpc>
                <a:spcPct val="115000"/>
              </a:lnSpc>
              <a:spcBef>
                <a:spcPts val="1000"/>
              </a:spcBef>
              <a:spcAft>
                <a:spcPts val="1000"/>
              </a:spcAft>
              <a:buNone/>
            </a:pPr>
            <a:r>
              <a:rPr lang="en" sz="1700"/>
              <a:t>4. Hỗ trợ trao đổi nhanh chóng </a:t>
            </a:r>
            <a:endParaRPr sz="1700"/>
          </a:p>
        </p:txBody>
      </p:sp>
      <p:sp>
        <p:nvSpPr>
          <p:cNvPr id="514" name="Google Shape;514;p40"/>
          <p:cNvSpPr txBox="1"/>
          <p:nvPr/>
        </p:nvSpPr>
        <p:spPr>
          <a:xfrm>
            <a:off x="6789000" y="3548350"/>
            <a:ext cx="2355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Sarabun"/>
              <a:ea typeface="Sarabun"/>
              <a:cs typeface="Sarabun"/>
              <a:sym typeface="Sarabun"/>
            </a:endParaRPr>
          </a:p>
        </p:txBody>
      </p:sp>
      <p:pic>
        <p:nvPicPr>
          <p:cNvPr id="515" name="Google Shape;515;p40"/>
          <p:cNvPicPr preferRelativeResize="0"/>
          <p:nvPr/>
        </p:nvPicPr>
        <p:blipFill rotWithShape="1">
          <a:blip r:embed="rId3">
            <a:alphaModFix/>
          </a:blip>
          <a:srcRect b="0" l="12282" r="12274" t="0"/>
          <a:stretch/>
        </p:blipFill>
        <p:spPr>
          <a:xfrm>
            <a:off x="5159875" y="1367725"/>
            <a:ext cx="3270900" cy="3093600"/>
          </a:xfrm>
          <a:prstGeom prst="ellipse">
            <a:avLst/>
          </a:prstGeom>
          <a:noFill/>
          <a:ln cap="flat" cmpd="sng" w="19050">
            <a:solidFill>
              <a:schemeClr val="dk1"/>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41"/>
          <p:cNvSpPr txBox="1"/>
          <p:nvPr>
            <p:ph idx="4294967295" type="title"/>
          </p:nvPr>
        </p:nvSpPr>
        <p:spPr>
          <a:xfrm>
            <a:off x="795450" y="155050"/>
            <a:ext cx="7553100" cy="76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500">
                <a:latin typeface="League Spartan"/>
                <a:ea typeface="League Spartan"/>
                <a:cs typeface="League Spartan"/>
                <a:sym typeface="League Spartan"/>
              </a:rPr>
              <a:t>Nhu cầu thực sự của các bên liên quan</a:t>
            </a:r>
            <a:br>
              <a:rPr b="1" lang="en" sz="2500">
                <a:latin typeface="League Spartan"/>
                <a:ea typeface="League Spartan"/>
                <a:cs typeface="League Spartan"/>
                <a:sym typeface="League Spartan"/>
              </a:rPr>
            </a:br>
            <a:r>
              <a:rPr b="1" lang="en" sz="2500">
                <a:latin typeface="League Spartan"/>
                <a:ea typeface="League Spartan"/>
                <a:cs typeface="League Spartan"/>
                <a:sym typeface="League Spartan"/>
              </a:rPr>
              <a:t>Sinh viên trường Đại học Công nghệ</a:t>
            </a:r>
            <a:endParaRPr b="1" sz="2500">
              <a:latin typeface="League Spartan"/>
              <a:ea typeface="League Spartan"/>
              <a:cs typeface="League Spartan"/>
              <a:sym typeface="League Spartan"/>
            </a:endParaRPr>
          </a:p>
        </p:txBody>
      </p:sp>
      <p:sp>
        <p:nvSpPr>
          <p:cNvPr id="521" name="Google Shape;521;p41"/>
          <p:cNvSpPr txBox="1"/>
          <p:nvPr>
            <p:ph idx="4294967295" type="subTitle"/>
          </p:nvPr>
        </p:nvSpPr>
        <p:spPr>
          <a:xfrm>
            <a:off x="2938575" y="1290000"/>
            <a:ext cx="5672700" cy="38535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500"/>
              <a:t>1. Theo dõi thông tin, chính sách tài chính của nhà trường</a:t>
            </a:r>
            <a:endParaRPr sz="1500"/>
          </a:p>
          <a:p>
            <a:pPr indent="0" lvl="0" marL="0" rtl="0" algn="l">
              <a:lnSpc>
                <a:spcPct val="115000"/>
              </a:lnSpc>
              <a:spcBef>
                <a:spcPts val="1200"/>
              </a:spcBef>
              <a:spcAft>
                <a:spcPts val="0"/>
              </a:spcAft>
              <a:buNone/>
            </a:pPr>
            <a:r>
              <a:rPr lang="en" sz="1500"/>
              <a:t>2. Hiển thị tình trạng học phí hiện tại của sinh viên và xác nhận xem số tiền đã được xử lý bởi nhà trường hay chưa.</a:t>
            </a:r>
            <a:endParaRPr sz="1500"/>
          </a:p>
          <a:p>
            <a:pPr indent="0" lvl="0" marL="0" rtl="0" algn="l">
              <a:lnSpc>
                <a:spcPct val="115000"/>
              </a:lnSpc>
              <a:spcBef>
                <a:spcPts val="1200"/>
              </a:spcBef>
              <a:spcAft>
                <a:spcPts val="0"/>
              </a:spcAft>
              <a:buNone/>
            </a:pPr>
            <a:r>
              <a:rPr lang="en" sz="1500"/>
              <a:t>3. Hiển thị số tiền học phí cần đóng cho sinh viên mà không cần tra cứu qua các thông báo khác.</a:t>
            </a:r>
            <a:endParaRPr sz="1500"/>
          </a:p>
          <a:p>
            <a:pPr indent="0" lvl="0" marL="0" rtl="0" algn="l">
              <a:lnSpc>
                <a:spcPct val="115000"/>
              </a:lnSpc>
              <a:spcBef>
                <a:spcPts val="1200"/>
              </a:spcBef>
              <a:spcAft>
                <a:spcPts val="0"/>
              </a:spcAft>
              <a:buNone/>
            </a:pPr>
            <a:r>
              <a:rPr lang="en" sz="1500"/>
              <a:t>4. Bảo mật thông tin về số tiền học phí của sinh viên.</a:t>
            </a:r>
            <a:endParaRPr sz="1500"/>
          </a:p>
          <a:p>
            <a:pPr indent="0" lvl="0" marL="0" rtl="0" algn="l">
              <a:lnSpc>
                <a:spcPct val="115000"/>
              </a:lnSpc>
              <a:spcBef>
                <a:spcPts val="1200"/>
              </a:spcBef>
              <a:spcAft>
                <a:spcPts val="0"/>
              </a:spcAft>
              <a:buNone/>
            </a:pPr>
            <a:r>
              <a:rPr lang="en" sz="1500"/>
              <a:t>5. Tạo và theo dõi các yêu cầu tài chính trong hệ thống, bao gồm xin nộp muộn, khiếu nại về việc chưa cập nhật thông tin học phí.</a:t>
            </a:r>
            <a:endParaRPr sz="1500"/>
          </a:p>
          <a:p>
            <a:pPr indent="0" lvl="0" marL="0" rtl="0" algn="l">
              <a:lnSpc>
                <a:spcPct val="115000"/>
              </a:lnSpc>
              <a:spcBef>
                <a:spcPts val="1200"/>
              </a:spcBef>
              <a:spcAft>
                <a:spcPts val="0"/>
              </a:spcAft>
              <a:buNone/>
            </a:pPr>
            <a:r>
              <a:t/>
            </a:r>
            <a:endParaRPr sz="1500"/>
          </a:p>
          <a:p>
            <a:pPr indent="0" lvl="0" marL="457200" rtl="0" algn="l">
              <a:lnSpc>
                <a:spcPct val="115000"/>
              </a:lnSpc>
              <a:spcBef>
                <a:spcPts val="1200"/>
              </a:spcBef>
              <a:spcAft>
                <a:spcPts val="0"/>
              </a:spcAft>
              <a:buNone/>
            </a:pPr>
            <a:r>
              <a:t/>
            </a:r>
            <a:endParaRPr b="1" sz="1500"/>
          </a:p>
          <a:p>
            <a:pPr indent="0" lvl="0" marL="457200" rtl="0" algn="l">
              <a:lnSpc>
                <a:spcPct val="115000"/>
              </a:lnSpc>
              <a:spcBef>
                <a:spcPts val="1200"/>
              </a:spcBef>
              <a:spcAft>
                <a:spcPts val="0"/>
              </a:spcAft>
              <a:buNone/>
            </a:pPr>
            <a:r>
              <a:t/>
            </a:r>
            <a:endParaRPr b="1" sz="1500"/>
          </a:p>
          <a:p>
            <a:pPr indent="0" lvl="0" marL="0" rtl="0" algn="l">
              <a:spcBef>
                <a:spcPts val="1200"/>
              </a:spcBef>
              <a:spcAft>
                <a:spcPts val="0"/>
              </a:spcAft>
              <a:buNone/>
            </a:pPr>
            <a:r>
              <a:t/>
            </a:r>
            <a:endParaRPr sz="1500"/>
          </a:p>
        </p:txBody>
      </p:sp>
      <p:sp>
        <p:nvSpPr>
          <p:cNvPr id="522" name="Google Shape;522;p41"/>
          <p:cNvSpPr txBox="1"/>
          <p:nvPr/>
        </p:nvSpPr>
        <p:spPr>
          <a:xfrm>
            <a:off x="55107" y="1161797"/>
            <a:ext cx="1852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Sarabun"/>
              <a:ea typeface="Sarabun"/>
              <a:cs typeface="Sarabun"/>
              <a:sym typeface="Sarabun"/>
            </a:endParaRPr>
          </a:p>
        </p:txBody>
      </p:sp>
      <p:pic>
        <p:nvPicPr>
          <p:cNvPr id="523" name="Google Shape;523;p41"/>
          <p:cNvPicPr preferRelativeResize="0"/>
          <p:nvPr/>
        </p:nvPicPr>
        <p:blipFill rotWithShape="1">
          <a:blip r:embed="rId3">
            <a:alphaModFix/>
          </a:blip>
          <a:srcRect b="0" l="23893" r="31827" t="0"/>
          <a:stretch/>
        </p:blipFill>
        <p:spPr>
          <a:xfrm>
            <a:off x="188075" y="1768950"/>
            <a:ext cx="2485200" cy="2237400"/>
          </a:xfrm>
          <a:prstGeom prst="ellipse">
            <a:avLst/>
          </a:prstGeom>
          <a:noFill/>
          <a:ln cap="flat" cmpd="sng" w="19050">
            <a:solidFill>
              <a:schemeClr val="dk1"/>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42"/>
          <p:cNvSpPr txBox="1"/>
          <p:nvPr>
            <p:ph type="title"/>
          </p:nvPr>
        </p:nvSpPr>
        <p:spPr>
          <a:xfrm>
            <a:off x="1146000" y="539500"/>
            <a:ext cx="6852000" cy="65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latin typeface="League Spartan Black"/>
                <a:ea typeface="League Spartan Black"/>
                <a:cs typeface="League Spartan Black"/>
                <a:sym typeface="League Spartan Black"/>
              </a:rPr>
              <a:t>Một số hướng cho hệ thống mới </a:t>
            </a:r>
            <a:br>
              <a:rPr lang="en" sz="2500">
                <a:latin typeface="League Spartan Black"/>
                <a:ea typeface="League Spartan Black"/>
                <a:cs typeface="League Spartan Black"/>
                <a:sym typeface="League Spartan Black"/>
              </a:rPr>
            </a:br>
            <a:r>
              <a:rPr lang="en" sz="2500">
                <a:latin typeface="League Spartan Black"/>
                <a:ea typeface="League Spartan Black"/>
                <a:cs typeface="League Spartan Black"/>
                <a:sym typeface="League Spartan Black"/>
              </a:rPr>
              <a:t>Phòng Kế hoạch Tài chính</a:t>
            </a:r>
            <a:endParaRPr sz="2500">
              <a:latin typeface="League Spartan Black"/>
              <a:ea typeface="League Spartan Black"/>
              <a:cs typeface="League Spartan Black"/>
              <a:sym typeface="League Spartan Black"/>
            </a:endParaRPr>
          </a:p>
        </p:txBody>
      </p:sp>
      <p:sp>
        <p:nvSpPr>
          <p:cNvPr id="529" name="Google Shape;529;p42"/>
          <p:cNvSpPr txBox="1"/>
          <p:nvPr>
            <p:ph idx="1" type="subTitle"/>
          </p:nvPr>
        </p:nvSpPr>
        <p:spPr>
          <a:xfrm>
            <a:off x="967050" y="1317000"/>
            <a:ext cx="7209900" cy="3476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Theo dõi kế hoạch tài chính và luồng tiền</a:t>
            </a:r>
            <a:endParaRPr sz="1800"/>
          </a:p>
          <a:p>
            <a:pPr indent="-342900" lvl="0" marL="457200" rtl="0" algn="l">
              <a:spcBef>
                <a:spcPts val="1000"/>
              </a:spcBef>
              <a:spcAft>
                <a:spcPts val="0"/>
              </a:spcAft>
              <a:buSzPts val="1800"/>
              <a:buAutoNum type="arabicPeriod"/>
            </a:pPr>
            <a:r>
              <a:rPr lang="en" sz="1800"/>
              <a:t>Quản lý yêu cầu nguồn tiền</a:t>
            </a:r>
            <a:endParaRPr sz="1800"/>
          </a:p>
          <a:p>
            <a:pPr indent="-342900" lvl="0" marL="457200" rtl="0" algn="l">
              <a:spcBef>
                <a:spcPts val="1000"/>
              </a:spcBef>
              <a:spcAft>
                <a:spcPts val="0"/>
              </a:spcAft>
              <a:buSzPts val="1800"/>
              <a:buAutoNum type="arabicPeriod"/>
            </a:pPr>
            <a:r>
              <a:rPr lang="en" sz="1800"/>
              <a:t>Hệ thống truy cập phân cấp</a:t>
            </a:r>
            <a:endParaRPr sz="1800"/>
          </a:p>
          <a:p>
            <a:pPr indent="-342900" lvl="0" marL="457200" rtl="0" algn="l">
              <a:spcBef>
                <a:spcPts val="1000"/>
              </a:spcBef>
              <a:spcAft>
                <a:spcPts val="0"/>
              </a:spcAft>
              <a:buSzPts val="1800"/>
              <a:buAutoNum type="arabicPeriod"/>
            </a:pPr>
            <a:r>
              <a:rPr lang="en" sz="1800"/>
              <a:t>Quản lý thông báo và cập nhật</a:t>
            </a:r>
            <a:endParaRPr sz="1800"/>
          </a:p>
          <a:p>
            <a:pPr indent="-342900" lvl="0" marL="457200" rtl="0" algn="l">
              <a:spcBef>
                <a:spcPts val="1000"/>
              </a:spcBef>
              <a:spcAft>
                <a:spcPts val="0"/>
              </a:spcAft>
              <a:buSzPts val="1800"/>
              <a:buAutoNum type="arabicPeriod"/>
            </a:pPr>
            <a:r>
              <a:rPr lang="en" sz="1800"/>
              <a:t>Giao tiếp đến Ban Giám hiệu và các phòng ban</a:t>
            </a:r>
            <a:endParaRPr sz="1800"/>
          </a:p>
          <a:p>
            <a:pPr indent="-342900" lvl="0" marL="457200" rtl="0" algn="l">
              <a:spcBef>
                <a:spcPts val="1000"/>
              </a:spcBef>
              <a:spcAft>
                <a:spcPts val="0"/>
              </a:spcAft>
              <a:buSzPts val="1800"/>
              <a:buAutoNum type="arabicPeriod"/>
            </a:pPr>
            <a:r>
              <a:rPr lang="en" sz="1800"/>
              <a:t>Hệ thống báo cáo</a:t>
            </a:r>
            <a:endParaRPr sz="1800"/>
          </a:p>
          <a:p>
            <a:pPr indent="-342900" lvl="0" marL="457200" rtl="0" algn="l">
              <a:spcBef>
                <a:spcPts val="1000"/>
              </a:spcBef>
              <a:spcAft>
                <a:spcPts val="0"/>
              </a:spcAft>
              <a:buSzPts val="1800"/>
              <a:buAutoNum type="arabicPeriod"/>
            </a:pPr>
            <a:r>
              <a:rPr lang="en" sz="1800"/>
              <a:t>Giải quyết sự cố</a:t>
            </a:r>
            <a:endParaRPr sz="1800"/>
          </a:p>
          <a:p>
            <a:pPr indent="-342900" lvl="0" marL="457200" rtl="0" algn="l">
              <a:spcBef>
                <a:spcPts val="1000"/>
              </a:spcBef>
              <a:spcAft>
                <a:spcPts val="1000"/>
              </a:spcAft>
              <a:buSzPts val="1800"/>
              <a:buAutoNum type="arabicPeriod"/>
            </a:pPr>
            <a:r>
              <a:rPr lang="en" sz="1800"/>
              <a:t>Xác nhận và phê duyệt</a:t>
            </a:r>
            <a:endParaRPr sz="1800">
              <a:solidFill>
                <a:srgbClr val="ECECEC"/>
              </a:solidFill>
              <a:highlight>
                <a:srgbClr val="212121"/>
              </a:highlight>
              <a:latin typeface="Roboto"/>
              <a:ea typeface="Roboto"/>
              <a:cs typeface="Roboto"/>
              <a:sym typeface="Roboto"/>
            </a:endParaRPr>
          </a:p>
        </p:txBody>
      </p:sp>
      <p:grpSp>
        <p:nvGrpSpPr>
          <p:cNvPr id="530" name="Google Shape;530;p42"/>
          <p:cNvGrpSpPr/>
          <p:nvPr/>
        </p:nvGrpSpPr>
        <p:grpSpPr>
          <a:xfrm>
            <a:off x="-1311675" y="-1920875"/>
            <a:ext cx="11702225" cy="9074275"/>
            <a:chOff x="-1311675" y="-1920875"/>
            <a:chExt cx="11702225" cy="9074275"/>
          </a:xfrm>
        </p:grpSpPr>
        <p:sp>
          <p:nvSpPr>
            <p:cNvPr id="531" name="Google Shape;531;p42"/>
            <p:cNvSpPr/>
            <p:nvPr/>
          </p:nvSpPr>
          <p:spPr>
            <a:xfrm>
              <a:off x="-1311675" y="4604000"/>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532" name="Google Shape;532;p42"/>
            <p:cNvSpPr/>
            <p:nvPr/>
          </p:nvSpPr>
          <p:spPr>
            <a:xfrm>
              <a:off x="7841150" y="-1920875"/>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eague Spartan Black"/>
                <a:ea typeface="League Spartan Black"/>
                <a:cs typeface="League Spartan Black"/>
                <a:sym typeface="League Spartan Black"/>
              </a:rPr>
              <a:t>NỘI DUNG CHÍNH</a:t>
            </a:r>
            <a:endParaRPr>
              <a:latin typeface="League Spartan Black"/>
              <a:ea typeface="League Spartan Black"/>
              <a:cs typeface="League Spartan Black"/>
              <a:sym typeface="League Spartan Black"/>
            </a:endParaRPr>
          </a:p>
        </p:txBody>
      </p:sp>
      <p:sp>
        <p:nvSpPr>
          <p:cNvPr id="169" name="Google Shape;169;p25"/>
          <p:cNvSpPr txBox="1"/>
          <p:nvPr>
            <p:ph idx="2" type="title"/>
          </p:nvPr>
        </p:nvSpPr>
        <p:spPr>
          <a:xfrm>
            <a:off x="1842279" y="1318876"/>
            <a:ext cx="734700" cy="73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70" name="Google Shape;170;p25"/>
          <p:cNvSpPr txBox="1"/>
          <p:nvPr>
            <p:ph idx="3" type="title"/>
          </p:nvPr>
        </p:nvSpPr>
        <p:spPr>
          <a:xfrm>
            <a:off x="2889991" y="3090849"/>
            <a:ext cx="734700" cy="75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71" name="Google Shape;171;p25"/>
          <p:cNvSpPr txBox="1"/>
          <p:nvPr>
            <p:ph idx="4" type="title"/>
          </p:nvPr>
        </p:nvSpPr>
        <p:spPr>
          <a:xfrm>
            <a:off x="4204654" y="1318876"/>
            <a:ext cx="734700" cy="73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2" name="Google Shape;172;p25"/>
          <p:cNvSpPr txBox="1"/>
          <p:nvPr>
            <p:ph idx="5" type="title"/>
          </p:nvPr>
        </p:nvSpPr>
        <p:spPr>
          <a:xfrm>
            <a:off x="5385841" y="3090849"/>
            <a:ext cx="734700" cy="75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73" name="Google Shape;173;p25"/>
          <p:cNvSpPr txBox="1"/>
          <p:nvPr>
            <p:ph idx="6" type="title"/>
          </p:nvPr>
        </p:nvSpPr>
        <p:spPr>
          <a:xfrm>
            <a:off x="6567029" y="1318876"/>
            <a:ext cx="734700" cy="73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74" name="Google Shape;174;p25"/>
          <p:cNvSpPr txBox="1"/>
          <p:nvPr>
            <p:ph idx="1" type="subTitle"/>
          </p:nvPr>
        </p:nvSpPr>
        <p:spPr>
          <a:xfrm>
            <a:off x="1252025" y="2064875"/>
            <a:ext cx="1915200" cy="75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Arial"/>
                <a:ea typeface="Arial"/>
                <a:cs typeface="Arial"/>
                <a:sym typeface="Arial"/>
              </a:rPr>
              <a:t>Hệ thống hiện thời</a:t>
            </a:r>
            <a:endParaRPr b="1" sz="1800">
              <a:latin typeface="Arial"/>
              <a:ea typeface="Arial"/>
              <a:cs typeface="Arial"/>
              <a:sym typeface="Arial"/>
            </a:endParaRPr>
          </a:p>
        </p:txBody>
      </p:sp>
      <p:sp>
        <p:nvSpPr>
          <p:cNvPr id="175" name="Google Shape;175;p25"/>
          <p:cNvSpPr txBox="1"/>
          <p:nvPr>
            <p:ph idx="8" type="subTitle"/>
          </p:nvPr>
        </p:nvSpPr>
        <p:spPr>
          <a:xfrm>
            <a:off x="3614400" y="2064875"/>
            <a:ext cx="1915200" cy="75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Arial"/>
                <a:ea typeface="Arial"/>
                <a:cs typeface="Arial"/>
                <a:sym typeface="Arial"/>
              </a:rPr>
              <a:t>Các vấn đề và cơ hội mới</a:t>
            </a:r>
            <a:endParaRPr b="1" sz="1800">
              <a:latin typeface="Arial"/>
              <a:ea typeface="Arial"/>
              <a:cs typeface="Arial"/>
              <a:sym typeface="Arial"/>
            </a:endParaRPr>
          </a:p>
        </p:txBody>
      </p:sp>
      <p:sp>
        <p:nvSpPr>
          <p:cNvPr id="176" name="Google Shape;176;p25"/>
          <p:cNvSpPr txBox="1"/>
          <p:nvPr>
            <p:ph idx="9" type="subTitle"/>
          </p:nvPr>
        </p:nvSpPr>
        <p:spPr>
          <a:xfrm>
            <a:off x="5976775" y="2064875"/>
            <a:ext cx="1915200" cy="75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Arial"/>
                <a:ea typeface="Arial"/>
                <a:cs typeface="Arial"/>
                <a:sym typeface="Arial"/>
              </a:rPr>
              <a:t>Nhu cầu thực sự của các bên liên quan</a:t>
            </a:r>
            <a:endParaRPr b="1" sz="1800">
              <a:latin typeface="Arial"/>
              <a:ea typeface="Arial"/>
              <a:cs typeface="Arial"/>
              <a:sym typeface="Arial"/>
            </a:endParaRPr>
          </a:p>
        </p:txBody>
      </p:sp>
      <p:sp>
        <p:nvSpPr>
          <p:cNvPr id="177" name="Google Shape;177;p25"/>
          <p:cNvSpPr txBox="1"/>
          <p:nvPr>
            <p:ph idx="13" type="subTitle"/>
          </p:nvPr>
        </p:nvSpPr>
        <p:spPr>
          <a:xfrm>
            <a:off x="2166250" y="3853100"/>
            <a:ext cx="2182200" cy="75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Arial"/>
                <a:ea typeface="Arial"/>
                <a:cs typeface="Arial"/>
                <a:sym typeface="Arial"/>
              </a:rPr>
              <a:t>Một số hướng cho hệ thống mới</a:t>
            </a:r>
            <a:endParaRPr b="1" sz="1800">
              <a:latin typeface="Arial"/>
              <a:ea typeface="Arial"/>
              <a:cs typeface="Arial"/>
              <a:sym typeface="Arial"/>
            </a:endParaRPr>
          </a:p>
        </p:txBody>
      </p:sp>
      <p:sp>
        <p:nvSpPr>
          <p:cNvPr id="178" name="Google Shape;178;p25"/>
          <p:cNvSpPr txBox="1"/>
          <p:nvPr>
            <p:ph idx="14" type="subTitle"/>
          </p:nvPr>
        </p:nvSpPr>
        <p:spPr>
          <a:xfrm>
            <a:off x="4443555" y="3862925"/>
            <a:ext cx="2619300" cy="75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Arial"/>
                <a:ea typeface="Arial"/>
                <a:cs typeface="Arial"/>
                <a:sym typeface="Arial"/>
              </a:rPr>
              <a:t>Các kỹ thuật phân tích miền và khám phá, thu thập yêu cầu</a:t>
            </a:r>
            <a:endParaRPr b="1" sz="1400">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43"/>
          <p:cNvSpPr txBox="1"/>
          <p:nvPr>
            <p:ph idx="1" type="subTitle"/>
          </p:nvPr>
        </p:nvSpPr>
        <p:spPr>
          <a:xfrm>
            <a:off x="1122300" y="1317000"/>
            <a:ext cx="6899400" cy="3476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Theo dõi kế hoạch tài chính và luồng tiền với thông tin cụ thể.</a:t>
            </a:r>
            <a:endParaRPr sz="1800"/>
          </a:p>
          <a:p>
            <a:pPr indent="-342900" lvl="0" marL="457200" rtl="0" algn="l">
              <a:spcBef>
                <a:spcPts val="1000"/>
              </a:spcBef>
              <a:spcAft>
                <a:spcPts val="0"/>
              </a:spcAft>
              <a:buSzPts val="1800"/>
              <a:buAutoNum type="arabicPeriod"/>
            </a:pPr>
            <a:r>
              <a:rPr lang="en" sz="1800"/>
              <a:t>Quản lý yêu cầu về nguồn tiền trợ cấp và chi trả.</a:t>
            </a:r>
            <a:endParaRPr sz="1800"/>
          </a:p>
          <a:p>
            <a:pPr indent="-342900" lvl="0" marL="457200" rtl="0" algn="l">
              <a:spcBef>
                <a:spcPts val="1000"/>
              </a:spcBef>
              <a:spcAft>
                <a:spcPts val="0"/>
              </a:spcAft>
              <a:buSzPts val="1800"/>
              <a:buAutoNum type="arabicPeriod"/>
            </a:pPr>
            <a:r>
              <a:rPr lang="en" sz="1800"/>
              <a:t>Xây dựng hệ thống truy cập phù hợp.</a:t>
            </a:r>
            <a:endParaRPr sz="1800"/>
          </a:p>
          <a:p>
            <a:pPr indent="-342900" lvl="0" marL="457200" rtl="0" algn="l">
              <a:spcBef>
                <a:spcPts val="1000"/>
              </a:spcBef>
              <a:spcAft>
                <a:spcPts val="0"/>
              </a:spcAft>
              <a:buSzPts val="1800"/>
              <a:buAutoNum type="arabicPeriod"/>
            </a:pPr>
            <a:r>
              <a:rPr lang="en" sz="1800"/>
              <a:t>Quản lý thông báo và cập nhật.</a:t>
            </a:r>
            <a:endParaRPr sz="1800"/>
          </a:p>
          <a:p>
            <a:pPr indent="-342900" lvl="0" marL="457200" rtl="0" algn="l">
              <a:spcBef>
                <a:spcPts val="1000"/>
              </a:spcBef>
              <a:spcAft>
                <a:spcPts val="0"/>
              </a:spcAft>
              <a:buSzPts val="1800"/>
              <a:buAutoNum type="arabicPeriod"/>
            </a:pPr>
            <a:r>
              <a:rPr lang="en" sz="1800"/>
              <a:t>Giao tiếp với Ban Giám hiệu và các phòng ban.</a:t>
            </a:r>
            <a:endParaRPr sz="1800"/>
          </a:p>
          <a:p>
            <a:pPr indent="-342900" lvl="0" marL="457200" rtl="0" algn="l">
              <a:spcBef>
                <a:spcPts val="1000"/>
              </a:spcBef>
              <a:spcAft>
                <a:spcPts val="0"/>
              </a:spcAft>
              <a:buSzPts val="1800"/>
              <a:buAutoNum type="arabicPeriod"/>
            </a:pPr>
            <a:r>
              <a:rPr lang="en" sz="1800"/>
              <a:t>Tạo báo cáo để theo dõi tình trạng và kế hoạch tài chính.</a:t>
            </a:r>
            <a:endParaRPr sz="1800"/>
          </a:p>
          <a:p>
            <a:pPr indent="-342900" lvl="0" marL="457200" rtl="0" algn="l">
              <a:spcBef>
                <a:spcPts val="1000"/>
              </a:spcBef>
              <a:spcAft>
                <a:spcPts val="0"/>
              </a:spcAft>
              <a:buSzPts val="1800"/>
              <a:buAutoNum type="arabicPeriod"/>
            </a:pPr>
            <a:r>
              <a:rPr lang="en" sz="1800"/>
              <a:t>Giải quyết và theo dõi quá trình giải quyết sự cố.</a:t>
            </a:r>
            <a:endParaRPr sz="1800"/>
          </a:p>
          <a:p>
            <a:pPr indent="-342900" lvl="0" marL="457200" rtl="0" algn="l">
              <a:spcBef>
                <a:spcPts val="1000"/>
              </a:spcBef>
              <a:spcAft>
                <a:spcPts val="1000"/>
              </a:spcAft>
              <a:buSzPts val="1800"/>
              <a:buAutoNum type="arabicPeriod"/>
            </a:pPr>
            <a:r>
              <a:rPr lang="en" sz="1800"/>
              <a:t>Xác nhận và phê duyệt yêu cầu.</a:t>
            </a:r>
            <a:endParaRPr sz="1800"/>
          </a:p>
        </p:txBody>
      </p:sp>
      <p:grpSp>
        <p:nvGrpSpPr>
          <p:cNvPr id="538" name="Google Shape;538;p43"/>
          <p:cNvGrpSpPr/>
          <p:nvPr/>
        </p:nvGrpSpPr>
        <p:grpSpPr>
          <a:xfrm>
            <a:off x="-1311675" y="-1920875"/>
            <a:ext cx="11702225" cy="9074275"/>
            <a:chOff x="-1311675" y="-1920875"/>
            <a:chExt cx="11702225" cy="9074275"/>
          </a:xfrm>
        </p:grpSpPr>
        <p:sp>
          <p:nvSpPr>
            <p:cNvPr id="539" name="Google Shape;539;p43"/>
            <p:cNvSpPr/>
            <p:nvPr/>
          </p:nvSpPr>
          <p:spPr>
            <a:xfrm>
              <a:off x="-1311675" y="4604000"/>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540" name="Google Shape;540;p43"/>
            <p:cNvSpPr/>
            <p:nvPr/>
          </p:nvSpPr>
          <p:spPr>
            <a:xfrm>
              <a:off x="7841150" y="-1920875"/>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
        <p:nvSpPr>
          <p:cNvPr id="541" name="Google Shape;541;p43"/>
          <p:cNvSpPr txBox="1"/>
          <p:nvPr>
            <p:ph type="title"/>
          </p:nvPr>
        </p:nvSpPr>
        <p:spPr>
          <a:xfrm>
            <a:off x="1146000" y="539500"/>
            <a:ext cx="6852000" cy="65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latin typeface="League Spartan Black"/>
                <a:ea typeface="League Spartan Black"/>
                <a:cs typeface="League Spartan Black"/>
                <a:sym typeface="League Spartan Black"/>
              </a:rPr>
              <a:t>Một số hướng cho hệ thống mới </a:t>
            </a:r>
            <a:br>
              <a:rPr lang="en" sz="2500">
                <a:latin typeface="League Spartan Black"/>
                <a:ea typeface="League Spartan Black"/>
                <a:cs typeface="League Spartan Black"/>
                <a:sym typeface="League Spartan Black"/>
              </a:rPr>
            </a:br>
            <a:r>
              <a:rPr lang="en" sz="2500">
                <a:latin typeface="League Spartan Black"/>
                <a:ea typeface="League Spartan Black"/>
                <a:cs typeface="League Spartan Black"/>
                <a:sym typeface="League Spartan Black"/>
              </a:rPr>
              <a:t>Ban giám hiệu nhà trường</a:t>
            </a:r>
            <a:endParaRPr sz="2500">
              <a:latin typeface="League Spartan Black"/>
              <a:ea typeface="League Spartan Black"/>
              <a:cs typeface="League Spartan Black"/>
              <a:sym typeface="League Spartan Black"/>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44"/>
          <p:cNvSpPr txBox="1"/>
          <p:nvPr>
            <p:ph type="title"/>
          </p:nvPr>
        </p:nvSpPr>
        <p:spPr>
          <a:xfrm>
            <a:off x="1113438" y="634750"/>
            <a:ext cx="6852000" cy="65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latin typeface="League Spartan Black"/>
                <a:ea typeface="League Spartan Black"/>
                <a:cs typeface="League Spartan Black"/>
                <a:sym typeface="League Spartan Black"/>
              </a:rPr>
              <a:t>Một số hướng cho hệ thống mới </a:t>
            </a:r>
            <a:br>
              <a:rPr lang="en" sz="2500">
                <a:latin typeface="League Spartan Black"/>
                <a:ea typeface="League Spartan Black"/>
                <a:cs typeface="League Spartan Black"/>
                <a:sym typeface="League Spartan Black"/>
              </a:rPr>
            </a:br>
            <a:r>
              <a:rPr lang="en" sz="2500">
                <a:latin typeface="League Spartan Black"/>
                <a:ea typeface="League Spartan Black"/>
                <a:cs typeface="League Spartan Black"/>
                <a:sym typeface="League Spartan Black"/>
              </a:rPr>
              <a:t>Đoàn trường</a:t>
            </a:r>
            <a:endParaRPr>
              <a:latin typeface="League Spartan Black"/>
              <a:ea typeface="League Spartan Black"/>
              <a:cs typeface="League Spartan Black"/>
              <a:sym typeface="League Spartan Black"/>
            </a:endParaRPr>
          </a:p>
        </p:txBody>
      </p:sp>
      <p:sp>
        <p:nvSpPr>
          <p:cNvPr id="547" name="Google Shape;547;p44"/>
          <p:cNvSpPr txBox="1"/>
          <p:nvPr>
            <p:ph idx="1" type="subTitle"/>
          </p:nvPr>
        </p:nvSpPr>
        <p:spPr>
          <a:xfrm>
            <a:off x="1122300" y="1727975"/>
            <a:ext cx="6959400" cy="17766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rgbClr val="000000"/>
              </a:buClr>
              <a:buSzPts val="1800"/>
              <a:buFont typeface="Arial"/>
              <a:buAutoNum type="arabicPeriod"/>
            </a:pPr>
            <a:r>
              <a:rPr lang="en" sz="1800"/>
              <a:t>Xem, tiếp nhận thông báo và công văn của các cấp trên</a:t>
            </a:r>
            <a:endParaRPr sz="1800"/>
          </a:p>
          <a:p>
            <a:pPr indent="-342900" lvl="0" marL="457200" rtl="0" algn="l">
              <a:lnSpc>
                <a:spcPct val="115000"/>
              </a:lnSpc>
              <a:spcBef>
                <a:spcPts val="1000"/>
              </a:spcBef>
              <a:spcAft>
                <a:spcPts val="0"/>
              </a:spcAft>
              <a:buClr>
                <a:srgbClr val="000000"/>
              </a:buClr>
              <a:buSzPts val="1800"/>
              <a:buFont typeface="Arial"/>
              <a:buAutoNum type="arabicPeriod"/>
            </a:pPr>
            <a:r>
              <a:rPr lang="en" sz="1800"/>
              <a:t>Gửi thông báo về công văn, thông báo nộp kinh phí </a:t>
            </a:r>
            <a:endParaRPr sz="1800"/>
          </a:p>
          <a:p>
            <a:pPr indent="-342900" lvl="0" marL="457200" rtl="0" algn="l">
              <a:lnSpc>
                <a:spcPct val="115000"/>
              </a:lnSpc>
              <a:spcBef>
                <a:spcPts val="1000"/>
              </a:spcBef>
              <a:spcAft>
                <a:spcPts val="0"/>
              </a:spcAft>
              <a:buClr>
                <a:srgbClr val="000000"/>
              </a:buClr>
              <a:buSzPts val="1800"/>
              <a:buFont typeface="Arial"/>
              <a:buAutoNum type="arabicPeriod"/>
            </a:pPr>
            <a:r>
              <a:rPr lang="en" sz="1800"/>
              <a:t>Cho phép sinh viên nộp kinh phí thông qua hệ thống</a:t>
            </a:r>
            <a:endParaRPr sz="1800"/>
          </a:p>
          <a:p>
            <a:pPr indent="-342900" lvl="0" marL="457200" rtl="0" algn="l">
              <a:lnSpc>
                <a:spcPct val="115000"/>
              </a:lnSpc>
              <a:spcBef>
                <a:spcPts val="1000"/>
              </a:spcBef>
              <a:spcAft>
                <a:spcPts val="0"/>
              </a:spcAft>
              <a:buClr>
                <a:srgbClr val="000000"/>
              </a:buClr>
              <a:buSzPts val="1800"/>
              <a:buFont typeface="Arial"/>
              <a:buAutoNum type="arabicPeriod"/>
            </a:pPr>
            <a:r>
              <a:rPr lang="en" sz="1800"/>
              <a:t>Theo dõi tình trạng nộp kinh phí của sinh viên</a:t>
            </a:r>
            <a:endParaRPr sz="1800"/>
          </a:p>
          <a:p>
            <a:pPr indent="-342900" lvl="0" marL="457200" rtl="0" algn="l">
              <a:lnSpc>
                <a:spcPct val="115000"/>
              </a:lnSpc>
              <a:spcBef>
                <a:spcPts val="1200"/>
              </a:spcBef>
              <a:spcAft>
                <a:spcPts val="0"/>
              </a:spcAft>
              <a:buClr>
                <a:srgbClr val="000000"/>
              </a:buClr>
              <a:buSzPts val="1800"/>
              <a:buFont typeface="Arial"/>
              <a:buAutoNum type="arabicPeriod"/>
            </a:pPr>
            <a:r>
              <a:rPr lang="en" sz="1800"/>
              <a:t>Xuất báo cáo, thống kê về việc nộp kinh phí của sinh viên</a:t>
            </a:r>
            <a:endParaRPr sz="1800"/>
          </a:p>
          <a:p>
            <a:pPr indent="0" lvl="0" marL="457200" rtl="0" algn="l">
              <a:lnSpc>
                <a:spcPct val="115000"/>
              </a:lnSpc>
              <a:spcBef>
                <a:spcPts val="1200"/>
              </a:spcBef>
              <a:spcAft>
                <a:spcPts val="0"/>
              </a:spcAft>
              <a:buNone/>
            </a:pPr>
            <a:r>
              <a:t/>
            </a:r>
            <a:endParaRPr b="1"/>
          </a:p>
          <a:p>
            <a:pPr indent="0" lvl="0" marL="0" rtl="0" algn="l">
              <a:lnSpc>
                <a:spcPct val="115000"/>
              </a:lnSpc>
              <a:spcBef>
                <a:spcPts val="12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grpSp>
        <p:nvGrpSpPr>
          <p:cNvPr id="548" name="Google Shape;548;p44"/>
          <p:cNvGrpSpPr/>
          <p:nvPr/>
        </p:nvGrpSpPr>
        <p:grpSpPr>
          <a:xfrm>
            <a:off x="-1311675" y="-1920875"/>
            <a:ext cx="11702225" cy="9074275"/>
            <a:chOff x="-1311675" y="-1920875"/>
            <a:chExt cx="11702225" cy="9074275"/>
          </a:xfrm>
        </p:grpSpPr>
        <p:sp>
          <p:nvSpPr>
            <p:cNvPr id="549" name="Google Shape;549;p44"/>
            <p:cNvSpPr/>
            <p:nvPr/>
          </p:nvSpPr>
          <p:spPr>
            <a:xfrm>
              <a:off x="-1311675" y="4604000"/>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550" name="Google Shape;550;p44"/>
            <p:cNvSpPr/>
            <p:nvPr/>
          </p:nvSpPr>
          <p:spPr>
            <a:xfrm>
              <a:off x="7841150" y="-1920875"/>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45"/>
          <p:cNvSpPr txBox="1"/>
          <p:nvPr>
            <p:ph type="title"/>
          </p:nvPr>
        </p:nvSpPr>
        <p:spPr>
          <a:xfrm>
            <a:off x="1113438" y="634750"/>
            <a:ext cx="6852000" cy="65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latin typeface="League Spartan Black"/>
                <a:ea typeface="League Spartan Black"/>
                <a:cs typeface="League Spartan Black"/>
                <a:sym typeface="League Spartan Black"/>
              </a:rPr>
              <a:t>Một số hướng cho hệ thống mới </a:t>
            </a:r>
            <a:br>
              <a:rPr lang="en" sz="2500">
                <a:latin typeface="League Spartan Black"/>
                <a:ea typeface="League Spartan Black"/>
                <a:cs typeface="League Spartan Black"/>
                <a:sym typeface="League Spartan Black"/>
              </a:rPr>
            </a:br>
            <a:r>
              <a:rPr lang="en" sz="2500">
                <a:latin typeface="League Spartan Black"/>
                <a:ea typeface="League Spartan Black"/>
                <a:cs typeface="League Spartan Black"/>
                <a:sym typeface="League Spartan Black"/>
              </a:rPr>
              <a:t>Câu lạc bộ</a:t>
            </a:r>
            <a:endParaRPr>
              <a:latin typeface="League Spartan Black"/>
              <a:ea typeface="League Spartan Black"/>
              <a:cs typeface="League Spartan Black"/>
              <a:sym typeface="League Spartan Black"/>
            </a:endParaRPr>
          </a:p>
        </p:txBody>
      </p:sp>
      <p:sp>
        <p:nvSpPr>
          <p:cNvPr id="556" name="Google Shape;556;p45"/>
          <p:cNvSpPr txBox="1"/>
          <p:nvPr>
            <p:ph idx="1" type="subTitle"/>
          </p:nvPr>
        </p:nvSpPr>
        <p:spPr>
          <a:xfrm>
            <a:off x="1122300" y="1406075"/>
            <a:ext cx="7395600" cy="2420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Cung cấp quy trình xin hỗ trợ tài chính từ nhà trường cho CLB.</a:t>
            </a:r>
            <a:endParaRPr sz="1800"/>
          </a:p>
          <a:p>
            <a:pPr indent="-342900" lvl="0" marL="457200" rtl="0" algn="l">
              <a:spcBef>
                <a:spcPts val="1000"/>
              </a:spcBef>
              <a:spcAft>
                <a:spcPts val="0"/>
              </a:spcAft>
              <a:buSzPts val="1800"/>
              <a:buAutoNum type="arabicPeriod"/>
            </a:pPr>
            <a:r>
              <a:rPr lang="en" sz="1800"/>
              <a:t>Cho CLB tạo và gửi yêu cầu hỗ trợ tài chính.</a:t>
            </a:r>
            <a:endParaRPr sz="1800"/>
          </a:p>
          <a:p>
            <a:pPr indent="-342900" lvl="0" marL="457200" rtl="0" algn="l">
              <a:spcBef>
                <a:spcPts val="1000"/>
              </a:spcBef>
              <a:spcAft>
                <a:spcPts val="0"/>
              </a:spcAft>
              <a:buSzPts val="1800"/>
              <a:buAutoNum type="arabicPeriod"/>
            </a:pPr>
            <a:r>
              <a:rPr lang="en" sz="1800"/>
              <a:t>Cung cấp thông tin và tài liệu cần thiết cho việc xét duyệt từ nhà trường.</a:t>
            </a:r>
            <a:endParaRPr sz="1800"/>
          </a:p>
          <a:p>
            <a:pPr indent="-342900" lvl="0" marL="457200" rtl="0" algn="l">
              <a:spcBef>
                <a:spcPts val="1000"/>
              </a:spcBef>
              <a:spcAft>
                <a:spcPts val="0"/>
              </a:spcAft>
              <a:buSzPts val="1800"/>
              <a:buAutoNum type="arabicPeriod"/>
            </a:pPr>
            <a:r>
              <a:rPr lang="en" sz="1800"/>
              <a:t>Hỗ trợ soạn thảo, nộp và chỉnh sửa tài liệu.</a:t>
            </a:r>
            <a:endParaRPr sz="1800"/>
          </a:p>
          <a:p>
            <a:pPr indent="-342900" lvl="0" marL="457200" rtl="0" algn="l">
              <a:spcBef>
                <a:spcPts val="1000"/>
              </a:spcBef>
              <a:spcAft>
                <a:spcPts val="0"/>
              </a:spcAft>
              <a:buSzPts val="1800"/>
              <a:buAutoNum type="arabicPeriod"/>
            </a:pPr>
            <a:r>
              <a:rPr lang="en" sz="1800"/>
              <a:t>Thông báo tình trạng xác nhận, xét duyệt cho CLB.</a:t>
            </a:r>
            <a:endParaRPr sz="1800"/>
          </a:p>
          <a:p>
            <a:pPr indent="-342900" lvl="0" marL="457200" rtl="0" algn="l">
              <a:spcBef>
                <a:spcPts val="1000"/>
              </a:spcBef>
              <a:spcAft>
                <a:spcPts val="0"/>
              </a:spcAft>
              <a:buSzPts val="1800"/>
              <a:buAutoNum type="arabicPeriod"/>
            </a:pPr>
            <a:r>
              <a:rPr lang="en" sz="1800"/>
              <a:t>Truyền thông trực tuyến giữa CLB và nhà trường.</a:t>
            </a:r>
            <a:endParaRPr sz="1800"/>
          </a:p>
          <a:p>
            <a:pPr indent="0" lvl="0" marL="0" rtl="0" algn="l">
              <a:spcBef>
                <a:spcPts val="1000"/>
              </a:spcBef>
              <a:spcAft>
                <a:spcPts val="1000"/>
              </a:spcAft>
              <a:buNone/>
            </a:pPr>
            <a:r>
              <a:t/>
            </a:r>
            <a:endParaRPr sz="1800"/>
          </a:p>
        </p:txBody>
      </p:sp>
      <p:grpSp>
        <p:nvGrpSpPr>
          <p:cNvPr id="557" name="Google Shape;557;p45"/>
          <p:cNvGrpSpPr/>
          <p:nvPr/>
        </p:nvGrpSpPr>
        <p:grpSpPr>
          <a:xfrm>
            <a:off x="-1311675" y="-1920875"/>
            <a:ext cx="11702225" cy="9074275"/>
            <a:chOff x="-1311675" y="-1920875"/>
            <a:chExt cx="11702225" cy="9074275"/>
          </a:xfrm>
        </p:grpSpPr>
        <p:sp>
          <p:nvSpPr>
            <p:cNvPr id="558" name="Google Shape;558;p45"/>
            <p:cNvSpPr/>
            <p:nvPr/>
          </p:nvSpPr>
          <p:spPr>
            <a:xfrm>
              <a:off x="-1311675" y="4604000"/>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559" name="Google Shape;559;p45"/>
            <p:cNvSpPr/>
            <p:nvPr/>
          </p:nvSpPr>
          <p:spPr>
            <a:xfrm>
              <a:off x="7841150" y="-1920875"/>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46"/>
          <p:cNvSpPr txBox="1"/>
          <p:nvPr>
            <p:ph type="title"/>
          </p:nvPr>
        </p:nvSpPr>
        <p:spPr>
          <a:xfrm>
            <a:off x="1113438" y="634750"/>
            <a:ext cx="6852000" cy="65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latin typeface="League Spartan Black"/>
                <a:ea typeface="League Spartan Black"/>
                <a:cs typeface="League Spartan Black"/>
                <a:sym typeface="League Spartan Black"/>
              </a:rPr>
              <a:t>Một số hướng cho hệ thống mới </a:t>
            </a:r>
            <a:br>
              <a:rPr lang="en" sz="2500">
                <a:latin typeface="League Spartan Black"/>
                <a:ea typeface="League Spartan Black"/>
                <a:cs typeface="League Spartan Black"/>
                <a:sym typeface="League Spartan Black"/>
              </a:rPr>
            </a:br>
            <a:r>
              <a:rPr lang="en" sz="2500">
                <a:latin typeface="League Spartan Black"/>
                <a:ea typeface="League Spartan Black"/>
                <a:cs typeface="League Spartan Black"/>
                <a:sym typeface="League Spartan Black"/>
              </a:rPr>
              <a:t>Sinh viên trường Đại học Công nghệ</a:t>
            </a:r>
            <a:endParaRPr sz="2500">
              <a:latin typeface="League Spartan Black"/>
              <a:ea typeface="League Spartan Black"/>
              <a:cs typeface="League Spartan Black"/>
              <a:sym typeface="League Spartan Black"/>
            </a:endParaRPr>
          </a:p>
        </p:txBody>
      </p:sp>
      <p:sp>
        <p:nvSpPr>
          <p:cNvPr id="565" name="Google Shape;565;p46"/>
          <p:cNvSpPr txBox="1"/>
          <p:nvPr>
            <p:ph idx="1" type="subTitle"/>
          </p:nvPr>
        </p:nvSpPr>
        <p:spPr>
          <a:xfrm>
            <a:off x="1113450" y="1573675"/>
            <a:ext cx="7745700" cy="2637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Cung cấp thông tin về học phí và chính sách tài chính từ nhà trường.</a:t>
            </a:r>
            <a:endParaRPr sz="1800"/>
          </a:p>
          <a:p>
            <a:pPr indent="-342900" lvl="0" marL="457200" rtl="0" algn="l">
              <a:spcBef>
                <a:spcPts val="1000"/>
              </a:spcBef>
              <a:spcAft>
                <a:spcPts val="0"/>
              </a:spcAft>
              <a:buSzPts val="1800"/>
              <a:buAutoNum type="arabicPeriod"/>
            </a:pPr>
            <a:r>
              <a:rPr lang="en" sz="1800"/>
              <a:t>Cho sinh viên tra cứu tình trạng nộp học phí của mình.</a:t>
            </a:r>
            <a:endParaRPr sz="1800"/>
          </a:p>
          <a:p>
            <a:pPr indent="-342900" lvl="0" marL="457200" rtl="0" algn="l">
              <a:spcBef>
                <a:spcPts val="1000"/>
              </a:spcBef>
              <a:spcAft>
                <a:spcPts val="0"/>
              </a:spcAft>
              <a:buSzPts val="1800"/>
              <a:buAutoNum type="arabicPeriod"/>
            </a:pPr>
            <a:r>
              <a:rPr lang="en" sz="1800"/>
              <a:t>Hiển thị thông tin về xử lý học phí bởi nhà trường.</a:t>
            </a:r>
            <a:endParaRPr sz="1800"/>
          </a:p>
          <a:p>
            <a:pPr indent="-342900" lvl="0" marL="457200" rtl="0" algn="l">
              <a:spcBef>
                <a:spcPts val="1000"/>
              </a:spcBef>
              <a:spcAft>
                <a:spcPts val="0"/>
              </a:spcAft>
              <a:buSzPts val="1800"/>
              <a:buAutoNum type="arabicPeriod"/>
            </a:pPr>
            <a:r>
              <a:rPr lang="en" sz="1800"/>
              <a:t>Bảo mật thông tin và cho phép họ tạo yêu cầu tài chính.</a:t>
            </a:r>
            <a:endParaRPr sz="1800"/>
          </a:p>
          <a:p>
            <a:pPr indent="-342900" lvl="0" marL="457200" rtl="0" algn="l">
              <a:spcBef>
                <a:spcPts val="1000"/>
              </a:spcBef>
              <a:spcAft>
                <a:spcPts val="0"/>
              </a:spcAft>
              <a:buSzPts val="1800"/>
              <a:buAutoNum type="arabicPeriod"/>
            </a:pPr>
            <a:r>
              <a:rPr lang="en" sz="1800"/>
              <a:t>Gửi thông báo và nhắc nhở sinh viên về các khoản phí sắp đến hạn.</a:t>
            </a:r>
            <a:endParaRPr sz="1800"/>
          </a:p>
          <a:p>
            <a:pPr indent="-342900" lvl="0" marL="457200" rtl="0" algn="l">
              <a:spcBef>
                <a:spcPts val="1000"/>
              </a:spcBef>
              <a:spcAft>
                <a:spcPts val="0"/>
              </a:spcAft>
              <a:buSzPts val="1800"/>
              <a:buAutoNum type="arabicPeriod"/>
            </a:pPr>
            <a:r>
              <a:rPr lang="en" sz="1800"/>
              <a:t>Phát triển giao diện người dùng thân thiện và tích hợp hệ thống với các hệ thống khác của trường.</a:t>
            </a:r>
            <a:endParaRPr sz="1800"/>
          </a:p>
          <a:p>
            <a:pPr indent="0" lvl="0" marL="457200" rtl="0" algn="l">
              <a:spcBef>
                <a:spcPts val="1000"/>
              </a:spcBef>
              <a:spcAft>
                <a:spcPts val="1000"/>
              </a:spcAft>
              <a:buNone/>
            </a:pPr>
            <a:r>
              <a:t/>
            </a:r>
            <a:endParaRPr sz="1800"/>
          </a:p>
        </p:txBody>
      </p:sp>
      <p:grpSp>
        <p:nvGrpSpPr>
          <p:cNvPr id="566" name="Google Shape;566;p46"/>
          <p:cNvGrpSpPr/>
          <p:nvPr/>
        </p:nvGrpSpPr>
        <p:grpSpPr>
          <a:xfrm>
            <a:off x="-1311675" y="-1920875"/>
            <a:ext cx="11702225" cy="9074275"/>
            <a:chOff x="-1311675" y="-1920875"/>
            <a:chExt cx="11702225" cy="9074275"/>
          </a:xfrm>
        </p:grpSpPr>
        <p:sp>
          <p:nvSpPr>
            <p:cNvPr id="567" name="Google Shape;567;p46"/>
            <p:cNvSpPr/>
            <p:nvPr/>
          </p:nvSpPr>
          <p:spPr>
            <a:xfrm>
              <a:off x="-1311675" y="4604000"/>
              <a:ext cx="2549400" cy="2549400"/>
            </a:xfrm>
            <a:prstGeom prst="ellipse">
              <a:avLst/>
            </a:prstGeom>
            <a:noFill/>
            <a:ln cap="flat" cmpd="sng" w="1524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568" name="Google Shape;568;p46"/>
            <p:cNvSpPr/>
            <p:nvPr/>
          </p:nvSpPr>
          <p:spPr>
            <a:xfrm>
              <a:off x="7841150" y="-1920875"/>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cxnSp>
        <p:nvCxnSpPr>
          <p:cNvPr id="573" name="Google Shape;573;p47"/>
          <p:cNvCxnSpPr/>
          <p:nvPr/>
        </p:nvCxnSpPr>
        <p:spPr>
          <a:xfrm>
            <a:off x="4772955" y="1936591"/>
            <a:ext cx="2045100" cy="0"/>
          </a:xfrm>
          <a:prstGeom prst="straightConnector1">
            <a:avLst/>
          </a:prstGeom>
          <a:noFill/>
          <a:ln cap="flat" cmpd="sng" w="9525">
            <a:solidFill>
              <a:schemeClr val="dk1"/>
            </a:solidFill>
            <a:prstDash val="solid"/>
            <a:round/>
            <a:headEnd len="med" w="med" type="none"/>
            <a:tailEnd len="med" w="med" type="none"/>
          </a:ln>
        </p:spPr>
      </p:cxnSp>
      <p:cxnSp>
        <p:nvCxnSpPr>
          <p:cNvPr id="574" name="Google Shape;574;p47"/>
          <p:cNvCxnSpPr/>
          <p:nvPr/>
        </p:nvCxnSpPr>
        <p:spPr>
          <a:xfrm>
            <a:off x="4772805" y="3078116"/>
            <a:ext cx="2045100" cy="0"/>
          </a:xfrm>
          <a:prstGeom prst="straightConnector1">
            <a:avLst/>
          </a:prstGeom>
          <a:noFill/>
          <a:ln cap="flat" cmpd="sng" w="9525">
            <a:solidFill>
              <a:schemeClr val="dk1"/>
            </a:solidFill>
            <a:prstDash val="solid"/>
            <a:round/>
            <a:headEnd len="med" w="med" type="none"/>
            <a:tailEnd len="med" w="med" type="none"/>
          </a:ln>
        </p:spPr>
      </p:cxnSp>
      <p:cxnSp>
        <p:nvCxnSpPr>
          <p:cNvPr id="575" name="Google Shape;575;p47"/>
          <p:cNvCxnSpPr/>
          <p:nvPr/>
        </p:nvCxnSpPr>
        <p:spPr>
          <a:xfrm>
            <a:off x="4353492" y="4186291"/>
            <a:ext cx="1007700" cy="0"/>
          </a:xfrm>
          <a:prstGeom prst="straightConnector1">
            <a:avLst/>
          </a:prstGeom>
          <a:noFill/>
          <a:ln cap="flat" cmpd="sng" w="9525">
            <a:solidFill>
              <a:schemeClr val="dk1"/>
            </a:solidFill>
            <a:prstDash val="solid"/>
            <a:round/>
            <a:headEnd len="med" w="med" type="none"/>
            <a:tailEnd len="med" w="med" type="none"/>
          </a:ln>
        </p:spPr>
      </p:cxnSp>
      <p:sp>
        <p:nvSpPr>
          <p:cNvPr id="576" name="Google Shape;576;p47"/>
          <p:cNvSpPr/>
          <p:nvPr/>
        </p:nvSpPr>
        <p:spPr>
          <a:xfrm>
            <a:off x="3994205" y="1536541"/>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577" name="Google Shape;577;p47"/>
          <p:cNvSpPr/>
          <p:nvPr/>
        </p:nvSpPr>
        <p:spPr>
          <a:xfrm>
            <a:off x="3994217" y="3786291"/>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578" name="Google Shape;578;p47"/>
          <p:cNvSpPr/>
          <p:nvPr/>
        </p:nvSpPr>
        <p:spPr>
          <a:xfrm>
            <a:off x="3994205" y="2661429"/>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579" name="Google Shape;579;p47"/>
          <p:cNvSpPr txBox="1"/>
          <p:nvPr>
            <p:ph type="title"/>
          </p:nvPr>
        </p:nvSpPr>
        <p:spPr>
          <a:xfrm>
            <a:off x="720000" y="2211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latin typeface="League Spartan Black"/>
                <a:ea typeface="League Spartan Black"/>
                <a:cs typeface="League Spartan Black"/>
                <a:sym typeface="League Spartan Black"/>
              </a:rPr>
              <a:t>Các kỹ thuật phân tích miền </a:t>
            </a:r>
            <a:br>
              <a:rPr lang="en" sz="2500">
                <a:latin typeface="League Spartan Black"/>
                <a:ea typeface="League Spartan Black"/>
                <a:cs typeface="League Spartan Black"/>
                <a:sym typeface="League Spartan Black"/>
              </a:rPr>
            </a:br>
            <a:r>
              <a:rPr lang="en" sz="2500">
                <a:latin typeface="League Spartan Black"/>
                <a:ea typeface="League Spartan Black"/>
                <a:cs typeface="League Spartan Black"/>
                <a:sym typeface="League Spartan Black"/>
              </a:rPr>
              <a:t>và khám phá, thu thập yêu cầu</a:t>
            </a:r>
            <a:endParaRPr sz="2500">
              <a:latin typeface="League Spartan Black"/>
              <a:ea typeface="League Spartan Black"/>
              <a:cs typeface="League Spartan Black"/>
              <a:sym typeface="League Spartan Black"/>
            </a:endParaRPr>
          </a:p>
        </p:txBody>
      </p:sp>
      <p:sp>
        <p:nvSpPr>
          <p:cNvPr id="580" name="Google Shape;580;p47"/>
          <p:cNvSpPr txBox="1"/>
          <p:nvPr/>
        </p:nvSpPr>
        <p:spPr>
          <a:xfrm>
            <a:off x="1720450" y="1697663"/>
            <a:ext cx="3810000" cy="47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League Spartan"/>
                <a:ea typeface="League Spartan"/>
                <a:cs typeface="League Spartan"/>
                <a:sym typeface="League Spartan"/>
              </a:rPr>
              <a:t>Background study</a:t>
            </a:r>
            <a:endParaRPr sz="2200">
              <a:solidFill>
                <a:schemeClr val="dk1"/>
              </a:solidFill>
              <a:latin typeface="League Spartan"/>
              <a:ea typeface="League Spartan"/>
              <a:cs typeface="League Spartan"/>
              <a:sym typeface="League Spartan"/>
            </a:endParaRPr>
          </a:p>
        </p:txBody>
      </p:sp>
      <p:sp>
        <p:nvSpPr>
          <p:cNvPr id="581" name="Google Shape;581;p47"/>
          <p:cNvSpPr txBox="1"/>
          <p:nvPr/>
        </p:nvSpPr>
        <p:spPr>
          <a:xfrm>
            <a:off x="2040700" y="2825837"/>
            <a:ext cx="1709400" cy="47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League Spartan"/>
                <a:ea typeface="League Spartan"/>
                <a:cs typeface="League Spartan"/>
                <a:sym typeface="League Spartan"/>
              </a:rPr>
              <a:t>Interviews</a:t>
            </a:r>
            <a:endParaRPr sz="2200">
              <a:solidFill>
                <a:schemeClr val="dk1"/>
              </a:solidFill>
              <a:latin typeface="League Spartan"/>
              <a:ea typeface="League Spartan"/>
              <a:cs typeface="League Spartan"/>
              <a:sym typeface="League Spartan"/>
            </a:endParaRPr>
          </a:p>
        </p:txBody>
      </p:sp>
      <p:sp>
        <p:nvSpPr>
          <p:cNvPr id="582" name="Google Shape;582;p47"/>
          <p:cNvSpPr txBox="1"/>
          <p:nvPr/>
        </p:nvSpPr>
        <p:spPr>
          <a:xfrm>
            <a:off x="1872850" y="3953975"/>
            <a:ext cx="2045100" cy="47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League Spartan"/>
                <a:ea typeface="League Spartan"/>
                <a:cs typeface="League Spartan"/>
                <a:sym typeface="League Spartan"/>
              </a:rPr>
              <a:t>Questionnaires</a:t>
            </a:r>
            <a:endParaRPr sz="2200">
              <a:solidFill>
                <a:schemeClr val="dk1"/>
              </a:solidFill>
              <a:latin typeface="League Spartan"/>
              <a:ea typeface="League Spartan"/>
              <a:cs typeface="League Spartan"/>
              <a:sym typeface="League Spartan"/>
            </a:endParaRPr>
          </a:p>
        </p:txBody>
      </p:sp>
      <p:grpSp>
        <p:nvGrpSpPr>
          <p:cNvPr id="583" name="Google Shape;583;p47"/>
          <p:cNvGrpSpPr/>
          <p:nvPr/>
        </p:nvGrpSpPr>
        <p:grpSpPr>
          <a:xfrm>
            <a:off x="4216878" y="1766989"/>
            <a:ext cx="354778" cy="339271"/>
            <a:chOff x="5045500" y="842250"/>
            <a:chExt cx="503875" cy="481850"/>
          </a:xfrm>
        </p:grpSpPr>
        <p:sp>
          <p:nvSpPr>
            <p:cNvPr id="584" name="Google Shape;584;p4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 name="Google Shape;585;p4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 name="Google Shape;586;p47"/>
          <p:cNvGrpSpPr/>
          <p:nvPr/>
        </p:nvGrpSpPr>
        <p:grpSpPr>
          <a:xfrm>
            <a:off x="4213777" y="4016665"/>
            <a:ext cx="339253" cy="339253"/>
            <a:chOff x="1492675" y="4992125"/>
            <a:chExt cx="481825" cy="481825"/>
          </a:xfrm>
        </p:grpSpPr>
        <p:sp>
          <p:nvSpPr>
            <p:cNvPr id="587" name="Google Shape;587;p4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 name="Google Shape;588;p4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9" name="Google Shape;589;p47"/>
          <p:cNvSpPr/>
          <p:nvPr/>
        </p:nvSpPr>
        <p:spPr>
          <a:xfrm>
            <a:off x="5361205" y="1578085"/>
            <a:ext cx="1478180" cy="2820469"/>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 name="Google Shape;590;p47"/>
          <p:cNvGrpSpPr/>
          <p:nvPr/>
        </p:nvGrpSpPr>
        <p:grpSpPr>
          <a:xfrm>
            <a:off x="5285493" y="1415978"/>
            <a:ext cx="1629456" cy="3307514"/>
            <a:chOff x="5186401" y="494525"/>
            <a:chExt cx="1834973" cy="3724678"/>
          </a:xfrm>
        </p:grpSpPr>
        <p:sp>
          <p:nvSpPr>
            <p:cNvPr id="591" name="Google Shape;591;p47"/>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7"/>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93" name="Google Shape;593;p47"/>
          <p:cNvPicPr preferRelativeResize="0"/>
          <p:nvPr/>
        </p:nvPicPr>
        <p:blipFill rotWithShape="1">
          <a:blip r:embed="rId3">
            <a:alphaModFix/>
          </a:blip>
          <a:srcRect b="0" l="59974" r="10547" t="0"/>
          <a:stretch/>
        </p:blipFill>
        <p:spPr>
          <a:xfrm>
            <a:off x="5361213" y="1578089"/>
            <a:ext cx="1478189" cy="2820597"/>
          </a:xfrm>
          <a:prstGeom prst="rect">
            <a:avLst/>
          </a:prstGeom>
          <a:noFill/>
          <a:ln>
            <a:noFill/>
          </a:ln>
        </p:spPr>
      </p:pic>
      <p:grpSp>
        <p:nvGrpSpPr>
          <p:cNvPr id="594" name="Google Shape;594;p47"/>
          <p:cNvGrpSpPr/>
          <p:nvPr/>
        </p:nvGrpSpPr>
        <p:grpSpPr>
          <a:xfrm>
            <a:off x="4223968" y="2875219"/>
            <a:ext cx="340573" cy="339271"/>
            <a:chOff x="2085450" y="842250"/>
            <a:chExt cx="483700" cy="481850"/>
          </a:xfrm>
        </p:grpSpPr>
        <p:sp>
          <p:nvSpPr>
            <p:cNvPr id="595" name="Google Shape;595;p4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 name="Google Shape;596;p4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 name="Google Shape;597;p4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48"/>
          <p:cNvSpPr txBox="1"/>
          <p:nvPr>
            <p:ph type="title"/>
          </p:nvPr>
        </p:nvSpPr>
        <p:spPr>
          <a:xfrm>
            <a:off x="720000" y="499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Sarabun"/>
                <a:ea typeface="Sarabun"/>
                <a:cs typeface="Sarabun"/>
                <a:sym typeface="Sarabun"/>
              </a:rPr>
              <a:t>Kỹ thuật: Background study</a:t>
            </a:r>
            <a:endParaRPr b="1">
              <a:latin typeface="Sarabun"/>
              <a:ea typeface="Sarabun"/>
              <a:cs typeface="Sarabun"/>
              <a:sym typeface="Sarabun"/>
            </a:endParaRPr>
          </a:p>
        </p:txBody>
      </p:sp>
      <p:sp>
        <p:nvSpPr>
          <p:cNvPr id="603" name="Google Shape;603;p48"/>
          <p:cNvSpPr/>
          <p:nvPr/>
        </p:nvSpPr>
        <p:spPr>
          <a:xfrm>
            <a:off x="1537950" y="3058875"/>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8"/>
          <p:cNvSpPr/>
          <p:nvPr/>
        </p:nvSpPr>
        <p:spPr>
          <a:xfrm>
            <a:off x="3501850" y="3058875"/>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8"/>
          <p:cNvSpPr/>
          <p:nvPr/>
        </p:nvSpPr>
        <p:spPr>
          <a:xfrm>
            <a:off x="5465750" y="3058875"/>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8"/>
          <p:cNvSpPr/>
          <p:nvPr/>
        </p:nvSpPr>
        <p:spPr>
          <a:xfrm>
            <a:off x="7429650" y="3058875"/>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8"/>
          <p:cNvSpPr txBox="1"/>
          <p:nvPr/>
        </p:nvSpPr>
        <p:spPr>
          <a:xfrm flipH="1">
            <a:off x="711750" y="3559750"/>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Sarabun"/>
                <a:ea typeface="Sarabun"/>
                <a:cs typeface="Sarabun"/>
                <a:sym typeface="Sarabun"/>
              </a:rPr>
              <a:t>Xây dựng </a:t>
            </a:r>
            <a:br>
              <a:rPr lang="en" sz="1700">
                <a:solidFill>
                  <a:schemeClr val="dk1"/>
                </a:solidFill>
                <a:latin typeface="Sarabun"/>
                <a:ea typeface="Sarabun"/>
                <a:cs typeface="Sarabun"/>
                <a:sym typeface="Sarabun"/>
              </a:rPr>
            </a:br>
            <a:r>
              <a:rPr lang="en" sz="1700">
                <a:solidFill>
                  <a:schemeClr val="dk1"/>
                </a:solidFill>
                <a:latin typeface="Sarabun"/>
                <a:ea typeface="Sarabun"/>
                <a:cs typeface="Sarabun"/>
                <a:sym typeface="Sarabun"/>
              </a:rPr>
              <a:t>nền tảng </a:t>
            </a:r>
            <a:br>
              <a:rPr lang="en" sz="1700">
                <a:solidFill>
                  <a:schemeClr val="dk1"/>
                </a:solidFill>
                <a:latin typeface="Sarabun"/>
                <a:ea typeface="Sarabun"/>
                <a:cs typeface="Sarabun"/>
                <a:sym typeface="Sarabun"/>
              </a:rPr>
            </a:br>
            <a:r>
              <a:rPr lang="en" sz="1700">
                <a:solidFill>
                  <a:schemeClr val="dk1"/>
                </a:solidFill>
                <a:latin typeface="Sarabun"/>
                <a:ea typeface="Sarabun"/>
                <a:cs typeface="Sarabun"/>
                <a:sym typeface="Sarabun"/>
              </a:rPr>
              <a:t>kiến thức</a:t>
            </a:r>
            <a:endParaRPr sz="1700">
              <a:solidFill>
                <a:schemeClr val="dk1"/>
              </a:solidFill>
              <a:latin typeface="Sarabun"/>
              <a:ea typeface="Sarabun"/>
              <a:cs typeface="Sarabun"/>
              <a:sym typeface="Sarabun"/>
            </a:endParaRPr>
          </a:p>
          <a:p>
            <a:pPr indent="0" lvl="0" marL="0" rtl="0" algn="ctr">
              <a:spcBef>
                <a:spcPts val="0"/>
              </a:spcBef>
              <a:spcAft>
                <a:spcPts val="0"/>
              </a:spcAft>
              <a:buNone/>
            </a:pPr>
            <a:r>
              <a:t/>
            </a:r>
            <a:endParaRPr sz="1700">
              <a:solidFill>
                <a:schemeClr val="dk1"/>
              </a:solidFill>
              <a:latin typeface="Sarabun"/>
              <a:ea typeface="Sarabun"/>
              <a:cs typeface="Sarabun"/>
              <a:sym typeface="Sarabun"/>
            </a:endParaRPr>
          </a:p>
        </p:txBody>
      </p:sp>
      <p:sp>
        <p:nvSpPr>
          <p:cNvPr id="608" name="Google Shape;608;p48"/>
          <p:cNvSpPr txBox="1"/>
          <p:nvPr/>
        </p:nvSpPr>
        <p:spPr>
          <a:xfrm flipH="1">
            <a:off x="2675650" y="3559750"/>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Sarabun"/>
                <a:ea typeface="Sarabun"/>
                <a:cs typeface="Sarabun"/>
                <a:sym typeface="Sarabun"/>
              </a:rPr>
              <a:t>Xác định </a:t>
            </a:r>
            <a:br>
              <a:rPr lang="en" sz="1700">
                <a:solidFill>
                  <a:schemeClr val="dk1"/>
                </a:solidFill>
                <a:latin typeface="Sarabun"/>
                <a:ea typeface="Sarabun"/>
                <a:cs typeface="Sarabun"/>
                <a:sym typeface="Sarabun"/>
              </a:rPr>
            </a:br>
            <a:r>
              <a:rPr lang="en" sz="1700">
                <a:solidFill>
                  <a:schemeClr val="dk1"/>
                </a:solidFill>
                <a:latin typeface="Sarabun"/>
                <a:ea typeface="Sarabun"/>
                <a:cs typeface="Sarabun"/>
                <a:sym typeface="Sarabun"/>
              </a:rPr>
              <a:t>phương pháp phù hợp</a:t>
            </a:r>
            <a:endParaRPr sz="1700">
              <a:solidFill>
                <a:schemeClr val="dk1"/>
              </a:solidFill>
              <a:latin typeface="Sarabun"/>
              <a:ea typeface="Sarabun"/>
              <a:cs typeface="Sarabun"/>
              <a:sym typeface="Sarabun"/>
            </a:endParaRPr>
          </a:p>
          <a:p>
            <a:pPr indent="0" lvl="0" marL="0" rtl="0" algn="ctr">
              <a:spcBef>
                <a:spcPts val="0"/>
              </a:spcBef>
              <a:spcAft>
                <a:spcPts val="0"/>
              </a:spcAft>
              <a:buNone/>
            </a:pPr>
            <a:r>
              <a:t/>
            </a:r>
            <a:endParaRPr sz="1700">
              <a:solidFill>
                <a:schemeClr val="dk1"/>
              </a:solidFill>
              <a:latin typeface="Sarabun"/>
              <a:ea typeface="Sarabun"/>
              <a:cs typeface="Sarabun"/>
              <a:sym typeface="Sarabun"/>
            </a:endParaRPr>
          </a:p>
        </p:txBody>
      </p:sp>
      <p:sp>
        <p:nvSpPr>
          <p:cNvPr id="609" name="Google Shape;609;p48"/>
          <p:cNvSpPr txBox="1"/>
          <p:nvPr/>
        </p:nvSpPr>
        <p:spPr>
          <a:xfrm flipH="1">
            <a:off x="4639550" y="35598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Sarabun"/>
                <a:ea typeface="Sarabun"/>
                <a:cs typeface="Sarabun"/>
                <a:sym typeface="Sarabun"/>
              </a:rPr>
              <a:t>Đảm bảo </a:t>
            </a:r>
            <a:br>
              <a:rPr lang="en" sz="1700">
                <a:solidFill>
                  <a:schemeClr val="dk1"/>
                </a:solidFill>
                <a:latin typeface="Sarabun"/>
                <a:ea typeface="Sarabun"/>
                <a:cs typeface="Sarabun"/>
                <a:sym typeface="Sarabun"/>
              </a:rPr>
            </a:br>
            <a:r>
              <a:rPr lang="en" sz="1700">
                <a:solidFill>
                  <a:schemeClr val="dk1"/>
                </a:solidFill>
                <a:latin typeface="Sarabun"/>
                <a:ea typeface="Sarabun"/>
                <a:cs typeface="Sarabun"/>
                <a:sym typeface="Sarabun"/>
              </a:rPr>
              <a:t>tính khoa học </a:t>
            </a:r>
            <a:br>
              <a:rPr lang="en" sz="1700">
                <a:solidFill>
                  <a:schemeClr val="dk1"/>
                </a:solidFill>
                <a:latin typeface="Sarabun"/>
                <a:ea typeface="Sarabun"/>
                <a:cs typeface="Sarabun"/>
                <a:sym typeface="Sarabun"/>
              </a:rPr>
            </a:br>
            <a:r>
              <a:rPr lang="en" sz="1700">
                <a:solidFill>
                  <a:schemeClr val="dk1"/>
                </a:solidFill>
                <a:latin typeface="Sarabun"/>
                <a:ea typeface="Sarabun"/>
                <a:cs typeface="Sarabun"/>
                <a:sym typeface="Sarabun"/>
              </a:rPr>
              <a:t>và tin cậy</a:t>
            </a:r>
            <a:endParaRPr sz="1700">
              <a:solidFill>
                <a:schemeClr val="dk1"/>
              </a:solidFill>
              <a:latin typeface="Sarabun"/>
              <a:ea typeface="Sarabun"/>
              <a:cs typeface="Sarabun"/>
              <a:sym typeface="Sarabun"/>
            </a:endParaRPr>
          </a:p>
          <a:p>
            <a:pPr indent="0" lvl="0" marL="0" rtl="0" algn="ctr">
              <a:spcBef>
                <a:spcPts val="0"/>
              </a:spcBef>
              <a:spcAft>
                <a:spcPts val="0"/>
              </a:spcAft>
              <a:buNone/>
            </a:pPr>
            <a:r>
              <a:t/>
            </a:r>
            <a:endParaRPr sz="1700">
              <a:solidFill>
                <a:schemeClr val="dk1"/>
              </a:solidFill>
              <a:latin typeface="Sarabun"/>
              <a:ea typeface="Sarabun"/>
              <a:cs typeface="Sarabun"/>
              <a:sym typeface="Sarabun"/>
            </a:endParaRPr>
          </a:p>
        </p:txBody>
      </p:sp>
      <p:sp>
        <p:nvSpPr>
          <p:cNvPr id="610" name="Google Shape;610;p48"/>
          <p:cNvSpPr txBox="1"/>
          <p:nvPr/>
        </p:nvSpPr>
        <p:spPr>
          <a:xfrm flipH="1">
            <a:off x="6603450" y="3559750"/>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Sarabun"/>
                <a:ea typeface="Sarabun"/>
                <a:cs typeface="Sarabun"/>
                <a:sym typeface="Sarabun"/>
              </a:rPr>
              <a:t>Hạn chế và </a:t>
            </a:r>
            <a:br>
              <a:rPr lang="en" sz="1700">
                <a:solidFill>
                  <a:schemeClr val="dk1"/>
                </a:solidFill>
                <a:latin typeface="Sarabun"/>
                <a:ea typeface="Sarabun"/>
                <a:cs typeface="Sarabun"/>
                <a:sym typeface="Sarabun"/>
              </a:rPr>
            </a:br>
            <a:r>
              <a:rPr lang="en" sz="1700">
                <a:solidFill>
                  <a:schemeClr val="dk1"/>
                </a:solidFill>
                <a:latin typeface="Sarabun"/>
                <a:ea typeface="Sarabun"/>
                <a:cs typeface="Sarabun"/>
                <a:sym typeface="Sarabun"/>
              </a:rPr>
              <a:t>định hình </a:t>
            </a:r>
            <a:br>
              <a:rPr lang="en" sz="1700">
                <a:solidFill>
                  <a:schemeClr val="dk1"/>
                </a:solidFill>
                <a:latin typeface="Sarabun"/>
                <a:ea typeface="Sarabun"/>
                <a:cs typeface="Sarabun"/>
                <a:sym typeface="Sarabun"/>
              </a:rPr>
            </a:br>
            <a:r>
              <a:rPr lang="en" sz="1700">
                <a:solidFill>
                  <a:schemeClr val="dk1"/>
                </a:solidFill>
                <a:latin typeface="Sarabun"/>
                <a:ea typeface="Sarabun"/>
                <a:cs typeface="Sarabun"/>
                <a:sym typeface="Sarabun"/>
              </a:rPr>
              <a:t>phạm vi</a:t>
            </a:r>
            <a:endParaRPr sz="1700">
              <a:solidFill>
                <a:schemeClr val="dk1"/>
              </a:solidFill>
              <a:latin typeface="Sarabun"/>
              <a:ea typeface="Sarabun"/>
              <a:cs typeface="Sarabun"/>
              <a:sym typeface="Sarabun"/>
            </a:endParaRPr>
          </a:p>
          <a:p>
            <a:pPr indent="0" lvl="0" marL="0" rtl="0" algn="ctr">
              <a:spcBef>
                <a:spcPts val="0"/>
              </a:spcBef>
              <a:spcAft>
                <a:spcPts val="0"/>
              </a:spcAft>
              <a:buNone/>
            </a:pPr>
            <a:r>
              <a:t/>
            </a:r>
            <a:endParaRPr sz="1700">
              <a:solidFill>
                <a:schemeClr val="dk1"/>
              </a:solidFill>
              <a:latin typeface="Sarabun"/>
              <a:ea typeface="Sarabun"/>
              <a:cs typeface="Sarabun"/>
              <a:sym typeface="Sarabun"/>
            </a:endParaRPr>
          </a:p>
        </p:txBody>
      </p:sp>
      <p:cxnSp>
        <p:nvCxnSpPr>
          <p:cNvPr id="611" name="Google Shape;611;p48"/>
          <p:cNvCxnSpPr>
            <a:stCxn id="603" idx="3"/>
            <a:endCxn id="604" idx="1"/>
          </p:cNvCxnSpPr>
          <p:nvPr/>
        </p:nvCxnSpPr>
        <p:spPr>
          <a:xfrm>
            <a:off x="1714350" y="3147075"/>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612" name="Google Shape;612;p48"/>
          <p:cNvCxnSpPr>
            <a:stCxn id="604" idx="3"/>
            <a:endCxn id="605" idx="1"/>
          </p:cNvCxnSpPr>
          <p:nvPr/>
        </p:nvCxnSpPr>
        <p:spPr>
          <a:xfrm>
            <a:off x="3678250" y="3147075"/>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613" name="Google Shape;613;p48"/>
          <p:cNvCxnSpPr>
            <a:stCxn id="605" idx="3"/>
            <a:endCxn id="606" idx="1"/>
          </p:cNvCxnSpPr>
          <p:nvPr/>
        </p:nvCxnSpPr>
        <p:spPr>
          <a:xfrm>
            <a:off x="5642150" y="3147075"/>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614" name="Google Shape;614;p48"/>
          <p:cNvCxnSpPr>
            <a:stCxn id="603" idx="2"/>
            <a:endCxn id="607" idx="0"/>
          </p:cNvCxnSpPr>
          <p:nvPr/>
        </p:nvCxnSpPr>
        <p:spPr>
          <a:xfrm>
            <a:off x="1626150" y="3235275"/>
            <a:ext cx="0" cy="324600"/>
          </a:xfrm>
          <a:prstGeom prst="straightConnector1">
            <a:avLst/>
          </a:prstGeom>
          <a:noFill/>
          <a:ln cap="flat" cmpd="sng" w="9525">
            <a:solidFill>
              <a:schemeClr val="dk1"/>
            </a:solidFill>
            <a:prstDash val="solid"/>
            <a:round/>
            <a:headEnd len="med" w="med" type="none"/>
            <a:tailEnd len="med" w="med" type="none"/>
          </a:ln>
        </p:spPr>
      </p:cxnSp>
      <p:cxnSp>
        <p:nvCxnSpPr>
          <p:cNvPr id="615" name="Google Shape;615;p48"/>
          <p:cNvCxnSpPr>
            <a:stCxn id="604" idx="2"/>
            <a:endCxn id="608" idx="0"/>
          </p:cNvCxnSpPr>
          <p:nvPr/>
        </p:nvCxnSpPr>
        <p:spPr>
          <a:xfrm>
            <a:off x="3590050" y="3235275"/>
            <a:ext cx="0" cy="324600"/>
          </a:xfrm>
          <a:prstGeom prst="straightConnector1">
            <a:avLst/>
          </a:prstGeom>
          <a:noFill/>
          <a:ln cap="flat" cmpd="sng" w="9525">
            <a:solidFill>
              <a:schemeClr val="dk1"/>
            </a:solidFill>
            <a:prstDash val="solid"/>
            <a:round/>
            <a:headEnd len="med" w="med" type="none"/>
            <a:tailEnd len="med" w="med" type="none"/>
          </a:ln>
        </p:spPr>
      </p:cxnSp>
      <p:cxnSp>
        <p:nvCxnSpPr>
          <p:cNvPr id="616" name="Google Shape;616;p48"/>
          <p:cNvCxnSpPr>
            <a:stCxn id="605" idx="2"/>
            <a:endCxn id="609" idx="0"/>
          </p:cNvCxnSpPr>
          <p:nvPr/>
        </p:nvCxnSpPr>
        <p:spPr>
          <a:xfrm>
            <a:off x="5553950" y="3235275"/>
            <a:ext cx="0" cy="324600"/>
          </a:xfrm>
          <a:prstGeom prst="straightConnector1">
            <a:avLst/>
          </a:prstGeom>
          <a:noFill/>
          <a:ln cap="flat" cmpd="sng" w="9525">
            <a:solidFill>
              <a:schemeClr val="dk1"/>
            </a:solidFill>
            <a:prstDash val="solid"/>
            <a:round/>
            <a:headEnd len="med" w="med" type="none"/>
            <a:tailEnd len="med" w="med" type="none"/>
          </a:ln>
        </p:spPr>
      </p:cxnSp>
      <p:cxnSp>
        <p:nvCxnSpPr>
          <p:cNvPr id="617" name="Google Shape;617;p48"/>
          <p:cNvCxnSpPr>
            <a:stCxn id="606" idx="2"/>
            <a:endCxn id="610" idx="0"/>
          </p:cNvCxnSpPr>
          <p:nvPr/>
        </p:nvCxnSpPr>
        <p:spPr>
          <a:xfrm>
            <a:off x="7517850" y="3235275"/>
            <a:ext cx="0" cy="324600"/>
          </a:xfrm>
          <a:prstGeom prst="straightConnector1">
            <a:avLst/>
          </a:prstGeom>
          <a:noFill/>
          <a:ln cap="flat" cmpd="sng" w="9525">
            <a:solidFill>
              <a:schemeClr val="dk1"/>
            </a:solidFill>
            <a:prstDash val="solid"/>
            <a:round/>
            <a:headEnd len="med" w="med" type="none"/>
            <a:tailEnd len="med" w="med" type="none"/>
          </a:ln>
        </p:spPr>
      </p:cxnSp>
      <p:sp>
        <p:nvSpPr>
          <p:cNvPr id="618" name="Google Shape;618;p48"/>
          <p:cNvSpPr txBox="1"/>
          <p:nvPr/>
        </p:nvSpPr>
        <p:spPr>
          <a:xfrm>
            <a:off x="865650" y="1158850"/>
            <a:ext cx="7412700" cy="72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Sarabun"/>
                <a:ea typeface="Sarabun"/>
                <a:cs typeface="Sarabun"/>
                <a:sym typeface="Sarabun"/>
              </a:rPr>
              <a:t>Mô tả: Tìm hiểu cơ bản về quy trình quản lý tài chính trong trường, các vấn đề liên quan đến quản lý tài chính: Tìm kiếm, đọc hiểu tài liệu, các văn bản quy định của pháp luật và các văn bản liên quan, thông tin liên quan.</a:t>
            </a:r>
            <a:endParaRPr sz="1600">
              <a:solidFill>
                <a:schemeClr val="dk1"/>
              </a:solidFill>
              <a:latin typeface="Sarabun"/>
              <a:ea typeface="Sarabun"/>
              <a:cs typeface="Sarabun"/>
              <a:sym typeface="Sarabun"/>
            </a:endParaRPr>
          </a:p>
        </p:txBody>
      </p:sp>
      <p:sp>
        <p:nvSpPr>
          <p:cNvPr id="619" name="Google Shape;619;p48"/>
          <p:cNvSpPr txBox="1"/>
          <p:nvPr/>
        </p:nvSpPr>
        <p:spPr>
          <a:xfrm>
            <a:off x="4187175" y="2634700"/>
            <a:ext cx="978000" cy="32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League Spartan"/>
                <a:ea typeface="League Spartan"/>
                <a:cs typeface="League Spartan"/>
                <a:sym typeface="League Spartan"/>
              </a:rPr>
              <a:t>TẠI SAO?</a:t>
            </a:r>
            <a:endParaRPr b="1">
              <a:solidFill>
                <a:schemeClr val="dk1"/>
              </a:solidFill>
              <a:latin typeface="League Spartan"/>
              <a:ea typeface="League Spartan"/>
              <a:cs typeface="League Spartan"/>
              <a:sym typeface="League Spart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49"/>
          <p:cNvSpPr txBox="1"/>
          <p:nvPr>
            <p:ph type="title"/>
          </p:nvPr>
        </p:nvSpPr>
        <p:spPr>
          <a:xfrm>
            <a:off x="720000" y="499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Sarabun"/>
                <a:ea typeface="Sarabun"/>
                <a:cs typeface="Sarabun"/>
                <a:sym typeface="Sarabun"/>
              </a:rPr>
              <a:t>Kỹ thuật: Interview</a:t>
            </a:r>
            <a:endParaRPr b="1">
              <a:latin typeface="Sarabun"/>
              <a:ea typeface="Sarabun"/>
              <a:cs typeface="Sarabun"/>
              <a:sym typeface="Sarabun"/>
            </a:endParaRPr>
          </a:p>
        </p:txBody>
      </p:sp>
      <p:sp>
        <p:nvSpPr>
          <p:cNvPr id="625" name="Google Shape;625;p49"/>
          <p:cNvSpPr/>
          <p:nvPr/>
        </p:nvSpPr>
        <p:spPr>
          <a:xfrm>
            <a:off x="2519900" y="3219400"/>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9"/>
          <p:cNvSpPr/>
          <p:nvPr/>
        </p:nvSpPr>
        <p:spPr>
          <a:xfrm>
            <a:off x="4483800" y="3219400"/>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9"/>
          <p:cNvSpPr/>
          <p:nvPr/>
        </p:nvSpPr>
        <p:spPr>
          <a:xfrm>
            <a:off x="6447700" y="3219400"/>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9"/>
          <p:cNvSpPr txBox="1"/>
          <p:nvPr/>
        </p:nvSpPr>
        <p:spPr>
          <a:xfrm flipH="1">
            <a:off x="1693700" y="37202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Sarabun"/>
                <a:ea typeface="Sarabun"/>
                <a:cs typeface="Sarabun"/>
                <a:sym typeface="Sarabun"/>
              </a:rPr>
              <a:t>Kế toán trưởng</a:t>
            </a:r>
            <a:endParaRPr sz="1800">
              <a:solidFill>
                <a:schemeClr val="dk1"/>
              </a:solidFill>
              <a:latin typeface="Sarabun"/>
              <a:ea typeface="Sarabun"/>
              <a:cs typeface="Sarabun"/>
              <a:sym typeface="Sarabun"/>
            </a:endParaRPr>
          </a:p>
        </p:txBody>
      </p:sp>
      <p:sp>
        <p:nvSpPr>
          <p:cNvPr id="629" name="Google Shape;629;p49"/>
          <p:cNvSpPr txBox="1"/>
          <p:nvPr/>
        </p:nvSpPr>
        <p:spPr>
          <a:xfrm flipH="1">
            <a:off x="3657600" y="37202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Sarabun"/>
                <a:ea typeface="Sarabun"/>
                <a:cs typeface="Sarabun"/>
                <a:sym typeface="Sarabun"/>
              </a:rPr>
              <a:t>Cán bộ </a:t>
            </a:r>
            <a:br>
              <a:rPr lang="en" sz="1800">
                <a:solidFill>
                  <a:schemeClr val="dk1"/>
                </a:solidFill>
                <a:latin typeface="Sarabun"/>
                <a:ea typeface="Sarabun"/>
                <a:cs typeface="Sarabun"/>
                <a:sym typeface="Sarabun"/>
              </a:rPr>
            </a:br>
            <a:r>
              <a:rPr lang="en" sz="1800">
                <a:solidFill>
                  <a:schemeClr val="dk1"/>
                </a:solidFill>
                <a:latin typeface="Sarabun"/>
                <a:ea typeface="Sarabun"/>
                <a:cs typeface="Sarabun"/>
                <a:sym typeface="Sarabun"/>
              </a:rPr>
              <a:t>Ban chấp hành Chi Đoàn</a:t>
            </a:r>
            <a:endParaRPr b="1" sz="1800">
              <a:solidFill>
                <a:schemeClr val="dk1"/>
              </a:solidFill>
              <a:latin typeface="Sarabun"/>
              <a:ea typeface="Sarabun"/>
              <a:cs typeface="Sarabun"/>
              <a:sym typeface="Sarabun"/>
            </a:endParaRPr>
          </a:p>
        </p:txBody>
      </p:sp>
      <p:sp>
        <p:nvSpPr>
          <p:cNvPr id="630" name="Google Shape;630;p49"/>
          <p:cNvSpPr txBox="1"/>
          <p:nvPr/>
        </p:nvSpPr>
        <p:spPr>
          <a:xfrm flipH="1">
            <a:off x="5621500" y="37202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Sarabun"/>
                <a:ea typeface="Sarabun"/>
                <a:cs typeface="Sarabun"/>
                <a:sym typeface="Sarabun"/>
              </a:rPr>
              <a:t>Chủ nhiệm CLB</a:t>
            </a:r>
            <a:endParaRPr sz="1800">
              <a:solidFill>
                <a:schemeClr val="dk1"/>
              </a:solidFill>
              <a:latin typeface="Sarabun"/>
              <a:ea typeface="Sarabun"/>
              <a:cs typeface="Sarabun"/>
              <a:sym typeface="Sarabun"/>
            </a:endParaRPr>
          </a:p>
        </p:txBody>
      </p:sp>
      <p:cxnSp>
        <p:nvCxnSpPr>
          <p:cNvPr id="631" name="Google Shape;631;p49"/>
          <p:cNvCxnSpPr>
            <a:stCxn id="625" idx="3"/>
            <a:endCxn id="626" idx="1"/>
          </p:cNvCxnSpPr>
          <p:nvPr/>
        </p:nvCxnSpPr>
        <p:spPr>
          <a:xfrm>
            <a:off x="2696300" y="33076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632" name="Google Shape;632;p49"/>
          <p:cNvCxnSpPr>
            <a:stCxn id="626" idx="3"/>
            <a:endCxn id="627" idx="1"/>
          </p:cNvCxnSpPr>
          <p:nvPr/>
        </p:nvCxnSpPr>
        <p:spPr>
          <a:xfrm>
            <a:off x="4660200" y="33076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633" name="Google Shape;633;p49"/>
          <p:cNvCxnSpPr>
            <a:stCxn id="625" idx="2"/>
            <a:endCxn id="628" idx="0"/>
          </p:cNvCxnSpPr>
          <p:nvPr/>
        </p:nvCxnSpPr>
        <p:spPr>
          <a:xfrm>
            <a:off x="2608100" y="33958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634" name="Google Shape;634;p49"/>
          <p:cNvCxnSpPr>
            <a:stCxn id="626" idx="2"/>
            <a:endCxn id="629" idx="0"/>
          </p:cNvCxnSpPr>
          <p:nvPr/>
        </p:nvCxnSpPr>
        <p:spPr>
          <a:xfrm>
            <a:off x="4572000" y="33958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635" name="Google Shape;635;p49"/>
          <p:cNvCxnSpPr>
            <a:stCxn id="627" idx="2"/>
            <a:endCxn id="630" idx="0"/>
          </p:cNvCxnSpPr>
          <p:nvPr/>
        </p:nvCxnSpPr>
        <p:spPr>
          <a:xfrm>
            <a:off x="6535900" y="3395800"/>
            <a:ext cx="0" cy="324600"/>
          </a:xfrm>
          <a:prstGeom prst="straightConnector1">
            <a:avLst/>
          </a:prstGeom>
          <a:noFill/>
          <a:ln cap="flat" cmpd="sng" w="9525">
            <a:solidFill>
              <a:schemeClr val="dk1"/>
            </a:solidFill>
            <a:prstDash val="solid"/>
            <a:round/>
            <a:headEnd len="med" w="med" type="none"/>
            <a:tailEnd len="med" w="med" type="none"/>
          </a:ln>
        </p:spPr>
      </p:cxnSp>
      <p:sp>
        <p:nvSpPr>
          <p:cNvPr id="636" name="Google Shape;636;p49"/>
          <p:cNvSpPr txBox="1"/>
          <p:nvPr/>
        </p:nvSpPr>
        <p:spPr>
          <a:xfrm>
            <a:off x="865650" y="1325175"/>
            <a:ext cx="7412700" cy="72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Sarabun"/>
                <a:ea typeface="Sarabun"/>
                <a:cs typeface="Sarabun"/>
                <a:sym typeface="Sarabun"/>
              </a:rPr>
              <a:t>Mô tả: Xác định các vấn đề, nhu cầu thực sự của các bên liên quan, hỗ trợ đưa ra một số hướng mà hệ thống mới đáp ứng được nhu cầu trên.</a:t>
            </a:r>
            <a:endParaRPr sz="1600">
              <a:solidFill>
                <a:schemeClr val="dk1"/>
              </a:solidFill>
              <a:latin typeface="Sarabun"/>
              <a:ea typeface="Sarabun"/>
              <a:cs typeface="Sarabun"/>
              <a:sym typeface="Sarabun"/>
            </a:endParaRPr>
          </a:p>
        </p:txBody>
      </p:sp>
      <p:sp>
        <p:nvSpPr>
          <p:cNvPr id="637" name="Google Shape;637;p49"/>
          <p:cNvSpPr txBox="1"/>
          <p:nvPr/>
        </p:nvSpPr>
        <p:spPr>
          <a:xfrm>
            <a:off x="2999700" y="2560138"/>
            <a:ext cx="31446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League Spartan"/>
                <a:ea typeface="League Spartan"/>
                <a:cs typeface="League Spartan"/>
                <a:sym typeface="League Spartan"/>
              </a:rPr>
              <a:t>ĐỐI TƯỢNG PHỎNG VẤN</a:t>
            </a:r>
            <a:endParaRPr b="1" sz="1800">
              <a:solidFill>
                <a:schemeClr val="dk1"/>
              </a:solidFill>
              <a:latin typeface="League Spartan"/>
              <a:ea typeface="League Spartan"/>
              <a:cs typeface="League Spartan"/>
              <a:sym typeface="League Spart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50"/>
          <p:cNvSpPr txBox="1"/>
          <p:nvPr>
            <p:ph type="title"/>
          </p:nvPr>
        </p:nvSpPr>
        <p:spPr>
          <a:xfrm>
            <a:off x="720000" y="499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Sarabun"/>
                <a:ea typeface="Sarabun"/>
                <a:cs typeface="Sarabun"/>
                <a:sym typeface="Sarabun"/>
              </a:rPr>
              <a:t>Kỹ thuật: Questionnaire</a:t>
            </a:r>
            <a:endParaRPr b="1">
              <a:latin typeface="Sarabun"/>
              <a:ea typeface="Sarabun"/>
              <a:cs typeface="Sarabun"/>
              <a:sym typeface="Sarabun"/>
            </a:endParaRPr>
          </a:p>
        </p:txBody>
      </p:sp>
      <p:sp>
        <p:nvSpPr>
          <p:cNvPr id="643" name="Google Shape;643;p50"/>
          <p:cNvSpPr/>
          <p:nvPr/>
        </p:nvSpPr>
        <p:spPr>
          <a:xfrm>
            <a:off x="4483800" y="3154900"/>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0"/>
          <p:cNvSpPr txBox="1"/>
          <p:nvPr/>
        </p:nvSpPr>
        <p:spPr>
          <a:xfrm flipH="1">
            <a:off x="2351475" y="3655775"/>
            <a:ext cx="44412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Sarabun"/>
                <a:ea typeface="Sarabun"/>
                <a:cs typeface="Sarabun"/>
                <a:sym typeface="Sarabun"/>
              </a:rPr>
              <a:t>Sinh viên theo học tại trường ĐHCN</a:t>
            </a:r>
            <a:endParaRPr sz="1800">
              <a:solidFill>
                <a:schemeClr val="dk1"/>
              </a:solidFill>
              <a:latin typeface="Sarabun"/>
              <a:ea typeface="Sarabun"/>
              <a:cs typeface="Sarabun"/>
              <a:sym typeface="Sarabun"/>
            </a:endParaRPr>
          </a:p>
        </p:txBody>
      </p:sp>
      <p:cxnSp>
        <p:nvCxnSpPr>
          <p:cNvPr id="645" name="Google Shape;645;p50"/>
          <p:cNvCxnSpPr>
            <a:stCxn id="643" idx="2"/>
            <a:endCxn id="644" idx="0"/>
          </p:cNvCxnSpPr>
          <p:nvPr/>
        </p:nvCxnSpPr>
        <p:spPr>
          <a:xfrm>
            <a:off x="4572000" y="3331300"/>
            <a:ext cx="0" cy="324600"/>
          </a:xfrm>
          <a:prstGeom prst="straightConnector1">
            <a:avLst/>
          </a:prstGeom>
          <a:noFill/>
          <a:ln cap="flat" cmpd="sng" w="9525">
            <a:solidFill>
              <a:schemeClr val="dk1"/>
            </a:solidFill>
            <a:prstDash val="solid"/>
            <a:round/>
            <a:headEnd len="med" w="med" type="none"/>
            <a:tailEnd len="med" w="med" type="none"/>
          </a:ln>
        </p:spPr>
      </p:cxnSp>
      <p:sp>
        <p:nvSpPr>
          <p:cNvPr id="646" name="Google Shape;646;p50"/>
          <p:cNvSpPr txBox="1"/>
          <p:nvPr/>
        </p:nvSpPr>
        <p:spPr>
          <a:xfrm>
            <a:off x="1274400" y="1257125"/>
            <a:ext cx="6753600" cy="72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Sarabun"/>
                <a:ea typeface="Sarabun"/>
                <a:cs typeface="Sarabun"/>
                <a:sym typeface="Sarabun"/>
              </a:rPr>
              <a:t>Mô tả: là công cụ phổ biến để thu thập dữ liệu từ một mẫu đại diện của các cá nhân trong một nhóm cụ thể.</a:t>
            </a:r>
            <a:endParaRPr sz="1600">
              <a:solidFill>
                <a:schemeClr val="dk1"/>
              </a:solidFill>
              <a:latin typeface="Sarabun"/>
              <a:ea typeface="Sarabun"/>
              <a:cs typeface="Sarabun"/>
              <a:sym typeface="Sarabun"/>
            </a:endParaRPr>
          </a:p>
        </p:txBody>
      </p:sp>
      <p:sp>
        <p:nvSpPr>
          <p:cNvPr id="647" name="Google Shape;647;p50"/>
          <p:cNvSpPr txBox="1"/>
          <p:nvPr/>
        </p:nvSpPr>
        <p:spPr>
          <a:xfrm>
            <a:off x="3678000" y="2576050"/>
            <a:ext cx="17880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League Spartan"/>
                <a:ea typeface="League Spartan"/>
                <a:cs typeface="League Spartan"/>
                <a:sym typeface="League Spartan"/>
              </a:rPr>
              <a:t>ĐỐI TƯỢNG </a:t>
            </a:r>
            <a:endParaRPr b="1" sz="1800">
              <a:solidFill>
                <a:schemeClr val="dk1"/>
              </a:solidFill>
              <a:latin typeface="League Spartan"/>
              <a:ea typeface="League Spartan"/>
              <a:cs typeface="League Spartan"/>
              <a:sym typeface="League Spart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League Spartan"/>
                <a:ea typeface="League Spartan"/>
                <a:cs typeface="League Spartan"/>
                <a:sym typeface="League Spartan"/>
              </a:rPr>
              <a:t>Kết quả Questionnaire</a:t>
            </a:r>
            <a:endParaRPr b="1">
              <a:latin typeface="League Spartan"/>
              <a:ea typeface="League Spartan"/>
              <a:cs typeface="League Spartan"/>
              <a:sym typeface="League Spartan"/>
            </a:endParaRPr>
          </a:p>
        </p:txBody>
      </p:sp>
      <p:sp>
        <p:nvSpPr>
          <p:cNvPr id="653" name="Google Shape;653;p51"/>
          <p:cNvSpPr/>
          <p:nvPr/>
        </p:nvSpPr>
        <p:spPr>
          <a:xfrm>
            <a:off x="8242197" y="1270234"/>
            <a:ext cx="181800" cy="211500"/>
          </a:xfrm>
          <a:prstGeom prst="rect">
            <a:avLst/>
          </a:prstGeom>
          <a:solidFill>
            <a:srgbClr val="0F0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highlight>
                <a:srgbClr val="0F066D"/>
              </a:highlight>
            </a:endParaRPr>
          </a:p>
        </p:txBody>
      </p:sp>
      <p:sp>
        <p:nvSpPr>
          <p:cNvPr id="654" name="Google Shape;654;p51"/>
          <p:cNvSpPr txBox="1"/>
          <p:nvPr/>
        </p:nvSpPr>
        <p:spPr>
          <a:xfrm>
            <a:off x="5443310" y="1179625"/>
            <a:ext cx="2672400" cy="392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rPr>
              <a:t>Năm 1</a:t>
            </a:r>
            <a:endParaRPr b="1" sz="2200">
              <a:solidFill>
                <a:schemeClr val="dk1"/>
              </a:solidFill>
            </a:endParaRPr>
          </a:p>
        </p:txBody>
      </p:sp>
      <p:sp>
        <p:nvSpPr>
          <p:cNvPr id="655" name="Google Shape;655;p51"/>
          <p:cNvSpPr txBox="1"/>
          <p:nvPr/>
        </p:nvSpPr>
        <p:spPr>
          <a:xfrm>
            <a:off x="5443310" y="2270464"/>
            <a:ext cx="2672400" cy="392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rPr>
              <a:t>Năm 2</a:t>
            </a:r>
            <a:endParaRPr b="1" sz="2200">
              <a:solidFill>
                <a:schemeClr val="dk1"/>
              </a:solidFill>
            </a:endParaRPr>
          </a:p>
        </p:txBody>
      </p:sp>
      <p:sp>
        <p:nvSpPr>
          <p:cNvPr id="656" name="Google Shape;656;p51"/>
          <p:cNvSpPr txBox="1"/>
          <p:nvPr/>
        </p:nvSpPr>
        <p:spPr>
          <a:xfrm>
            <a:off x="5443310" y="3361303"/>
            <a:ext cx="2672400" cy="392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rPr>
              <a:t>Năm 3</a:t>
            </a:r>
            <a:endParaRPr b="1" sz="2200">
              <a:solidFill>
                <a:schemeClr val="dk1"/>
              </a:solidFill>
            </a:endParaRPr>
          </a:p>
        </p:txBody>
      </p:sp>
      <p:sp>
        <p:nvSpPr>
          <p:cNvPr id="657" name="Google Shape;657;p51"/>
          <p:cNvSpPr/>
          <p:nvPr/>
        </p:nvSpPr>
        <p:spPr>
          <a:xfrm>
            <a:off x="8242197" y="2361071"/>
            <a:ext cx="181800" cy="211500"/>
          </a:xfrm>
          <a:prstGeom prst="rect">
            <a:avLst/>
          </a:prstGeom>
          <a:solidFill>
            <a:srgbClr val="281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highlight>
                <a:srgbClr val="281CBD"/>
              </a:highlight>
            </a:endParaRPr>
          </a:p>
        </p:txBody>
      </p:sp>
      <p:sp>
        <p:nvSpPr>
          <p:cNvPr id="658" name="Google Shape;658;p51"/>
          <p:cNvSpPr/>
          <p:nvPr/>
        </p:nvSpPr>
        <p:spPr>
          <a:xfrm>
            <a:off x="8242197" y="3451909"/>
            <a:ext cx="181800" cy="211500"/>
          </a:xfrm>
          <a:prstGeom prst="rect">
            <a:avLst/>
          </a:prstGeom>
          <a:solidFill>
            <a:srgbClr val="C300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highlight>
                <a:srgbClr val="C300A3"/>
              </a:highlight>
            </a:endParaRPr>
          </a:p>
        </p:txBody>
      </p:sp>
      <p:sp>
        <p:nvSpPr>
          <p:cNvPr id="659" name="Google Shape;659;p51"/>
          <p:cNvSpPr txBox="1"/>
          <p:nvPr/>
        </p:nvSpPr>
        <p:spPr>
          <a:xfrm>
            <a:off x="5443300" y="4452126"/>
            <a:ext cx="2672400" cy="392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rPr>
              <a:t>Năm 4</a:t>
            </a:r>
            <a:endParaRPr b="1" sz="2200">
              <a:solidFill>
                <a:schemeClr val="dk1"/>
              </a:solidFill>
            </a:endParaRPr>
          </a:p>
        </p:txBody>
      </p:sp>
      <p:sp>
        <p:nvSpPr>
          <p:cNvPr id="660" name="Google Shape;660;p51"/>
          <p:cNvSpPr txBox="1"/>
          <p:nvPr/>
        </p:nvSpPr>
        <p:spPr>
          <a:xfrm>
            <a:off x="1200125" y="1152775"/>
            <a:ext cx="4688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League Spartan Light"/>
                <a:ea typeface="League Spartan Light"/>
                <a:cs typeface="League Spartan Light"/>
                <a:sym typeface="League Spartan Light"/>
              </a:rPr>
              <a:t>Thống kê năm học của người tham gia khảo sát</a:t>
            </a:r>
            <a:endParaRPr sz="1700">
              <a:latin typeface="League Spartan Light"/>
              <a:ea typeface="League Spartan Light"/>
              <a:cs typeface="League Spartan Light"/>
              <a:sym typeface="League Spartan Light"/>
            </a:endParaRPr>
          </a:p>
        </p:txBody>
      </p:sp>
      <p:pic>
        <p:nvPicPr>
          <p:cNvPr id="661" name="Google Shape;661;p51" title="Chart"/>
          <p:cNvPicPr preferRelativeResize="0"/>
          <p:nvPr/>
        </p:nvPicPr>
        <p:blipFill>
          <a:blip r:embed="rId3">
            <a:alphaModFix/>
          </a:blip>
          <a:stretch>
            <a:fillRect/>
          </a:stretch>
        </p:blipFill>
        <p:spPr>
          <a:xfrm>
            <a:off x="1016325" y="1734225"/>
            <a:ext cx="5056302" cy="3122276"/>
          </a:xfrm>
          <a:prstGeom prst="rect">
            <a:avLst/>
          </a:prstGeom>
          <a:noFill/>
          <a:ln>
            <a:noFill/>
          </a:ln>
        </p:spPr>
      </p:pic>
      <p:sp>
        <p:nvSpPr>
          <p:cNvPr id="662" name="Google Shape;662;p51"/>
          <p:cNvSpPr/>
          <p:nvPr/>
        </p:nvSpPr>
        <p:spPr>
          <a:xfrm>
            <a:off x="8242197" y="4542734"/>
            <a:ext cx="181800" cy="211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chemeClr val="accent3"/>
              </a:solidFill>
              <a:highlight>
                <a:schemeClr val="accent3"/>
              </a:high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52"/>
          <p:cNvSpPr txBox="1"/>
          <p:nvPr>
            <p:ph type="title"/>
          </p:nvPr>
        </p:nvSpPr>
        <p:spPr>
          <a:xfrm>
            <a:off x="720000" y="6778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League Spartan"/>
                <a:ea typeface="League Spartan"/>
                <a:cs typeface="League Spartan"/>
                <a:sym typeface="League Spartan"/>
              </a:rPr>
              <a:t>Các khoản phí phải trả hằng năm cho nhà trường</a:t>
            </a:r>
            <a:endParaRPr b="1" sz="2100">
              <a:latin typeface="League Spartan"/>
              <a:ea typeface="League Spartan"/>
              <a:cs typeface="League Spartan"/>
              <a:sym typeface="League Spartan"/>
            </a:endParaRPr>
          </a:p>
        </p:txBody>
      </p:sp>
      <p:sp>
        <p:nvSpPr>
          <p:cNvPr id="668" name="Google Shape;668;p52"/>
          <p:cNvSpPr txBox="1"/>
          <p:nvPr/>
        </p:nvSpPr>
        <p:spPr>
          <a:xfrm>
            <a:off x="2724000" y="3994849"/>
            <a:ext cx="3696000" cy="24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u="sng">
              <a:solidFill>
                <a:schemeClr val="dk1"/>
              </a:solidFill>
              <a:latin typeface="Sarabun"/>
              <a:ea typeface="Sarabun"/>
              <a:cs typeface="Sarabun"/>
              <a:sym typeface="Sarabun"/>
            </a:endParaRPr>
          </a:p>
        </p:txBody>
      </p:sp>
      <p:sp>
        <p:nvSpPr>
          <p:cNvPr id="669" name="Google Shape;669;p52"/>
          <p:cNvSpPr txBox="1"/>
          <p:nvPr/>
        </p:nvSpPr>
        <p:spPr>
          <a:xfrm>
            <a:off x="5179250" y="1616825"/>
            <a:ext cx="296400" cy="1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Sarabun"/>
              <a:ea typeface="Sarabun"/>
              <a:cs typeface="Sarabun"/>
              <a:sym typeface="Sarabun"/>
            </a:endParaRPr>
          </a:p>
        </p:txBody>
      </p:sp>
      <p:pic>
        <p:nvPicPr>
          <p:cNvPr id="670" name="Google Shape;670;p52" title="Chart"/>
          <p:cNvPicPr preferRelativeResize="0"/>
          <p:nvPr/>
        </p:nvPicPr>
        <p:blipFill>
          <a:blip r:embed="rId3">
            <a:alphaModFix/>
          </a:blip>
          <a:stretch>
            <a:fillRect/>
          </a:stretch>
        </p:blipFill>
        <p:spPr>
          <a:xfrm>
            <a:off x="813688" y="1471350"/>
            <a:ext cx="7516624" cy="3132650"/>
          </a:xfrm>
          <a:prstGeom prst="rect">
            <a:avLst/>
          </a:prstGeom>
          <a:noFill/>
          <a:ln cap="flat" cmpd="sng" w="9525">
            <a:solidFill>
              <a:srgbClr val="F7F7F7"/>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6"/>
          <p:cNvSpPr txBox="1"/>
          <p:nvPr>
            <p:ph type="title"/>
          </p:nvPr>
        </p:nvSpPr>
        <p:spPr>
          <a:xfrm>
            <a:off x="720000" y="862663"/>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eague Spartan Black"/>
                <a:ea typeface="League Spartan Black"/>
                <a:cs typeface="League Spartan Black"/>
                <a:sym typeface="League Spartan Black"/>
              </a:rPr>
              <a:t>KHẢO SÁT THỰC TRẠNG </a:t>
            </a:r>
            <a:br>
              <a:rPr lang="en">
                <a:latin typeface="League Spartan Black"/>
                <a:ea typeface="League Spartan Black"/>
                <a:cs typeface="League Spartan Black"/>
                <a:sym typeface="League Spartan Black"/>
              </a:rPr>
            </a:br>
            <a:r>
              <a:rPr lang="en">
                <a:latin typeface="League Spartan Black"/>
                <a:ea typeface="League Spartan Black"/>
                <a:cs typeface="League Spartan Black"/>
                <a:sym typeface="League Spartan Black"/>
              </a:rPr>
              <a:t>HỆ THỐNG HIỆN </a:t>
            </a:r>
            <a:r>
              <a:rPr lang="en">
                <a:latin typeface="League Spartan Black"/>
                <a:ea typeface="League Spartan Black"/>
                <a:cs typeface="League Spartan Black"/>
                <a:sym typeface="League Spartan Black"/>
              </a:rPr>
              <a:t>THỜI</a:t>
            </a:r>
            <a:endParaRPr>
              <a:latin typeface="League Spartan Black"/>
              <a:ea typeface="League Spartan Black"/>
              <a:cs typeface="League Spartan Black"/>
              <a:sym typeface="League Spartan Black"/>
            </a:endParaRPr>
          </a:p>
        </p:txBody>
      </p:sp>
      <p:graphicFrame>
        <p:nvGraphicFramePr>
          <p:cNvPr id="184" name="Google Shape;184;p26"/>
          <p:cNvGraphicFramePr/>
          <p:nvPr/>
        </p:nvGraphicFramePr>
        <p:xfrm>
          <a:off x="1705738" y="2231338"/>
          <a:ext cx="3000000" cy="3000000"/>
        </p:xfrm>
        <a:graphic>
          <a:graphicData uri="http://schemas.openxmlformats.org/drawingml/2006/table">
            <a:tbl>
              <a:tblPr>
                <a:noFill/>
                <a:tableStyleId>{3309B005-1A1E-4051-A2CC-8C019F8ECA3E}</a:tableStyleId>
              </a:tblPr>
              <a:tblGrid>
                <a:gridCol w="6073850"/>
              </a:tblGrid>
              <a:tr h="467925">
                <a:tc>
                  <a:txBody>
                    <a:bodyPr/>
                    <a:lstStyle/>
                    <a:p>
                      <a:pPr indent="0" lvl="0" marL="0" rtl="0" algn="ctr">
                        <a:spcBef>
                          <a:spcPts val="0"/>
                        </a:spcBef>
                        <a:spcAft>
                          <a:spcPts val="0"/>
                        </a:spcAft>
                        <a:buNone/>
                      </a:pPr>
                      <a:r>
                        <a:rPr b="1" lang="en" sz="2000">
                          <a:solidFill>
                            <a:schemeClr val="lt2"/>
                          </a:solidFill>
                          <a:latin typeface="Sarabun"/>
                          <a:ea typeface="Sarabun"/>
                          <a:cs typeface="Sarabun"/>
                          <a:sym typeface="Sarabun"/>
                        </a:rPr>
                        <a:t>A</a:t>
                      </a:r>
                      <a:r>
                        <a:rPr b="1" lang="en" sz="2000">
                          <a:solidFill>
                            <a:schemeClr val="lt2"/>
                          </a:solidFill>
                          <a:latin typeface="Sarabun"/>
                          <a:ea typeface="Sarabun"/>
                          <a:cs typeface="Sarabun"/>
                          <a:sym typeface="Sarabun"/>
                        </a:rPr>
                        <a:t>. </a:t>
                      </a:r>
                      <a:r>
                        <a:rPr b="1" lang="en" sz="2000">
                          <a:solidFill>
                            <a:schemeClr val="lt2"/>
                          </a:solidFill>
                          <a:latin typeface="Sarabun"/>
                          <a:ea typeface="Sarabun"/>
                          <a:cs typeface="Sarabun"/>
                          <a:sym typeface="Sarabun"/>
                        </a:rPr>
                        <a:t>Tổng quan</a:t>
                      </a:r>
                      <a:endParaRPr b="1" sz="2000">
                        <a:solidFill>
                          <a:schemeClr val="lt2"/>
                        </a:solidFill>
                        <a:latin typeface="Sarabun"/>
                        <a:ea typeface="Sarabun"/>
                        <a:cs typeface="Sarabun"/>
                        <a:sym typeface="Sarabun"/>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467925">
                <a:tc>
                  <a:txBody>
                    <a:bodyPr/>
                    <a:lstStyle/>
                    <a:p>
                      <a:pPr indent="0" lvl="0" marL="0" rtl="0" algn="ctr">
                        <a:lnSpc>
                          <a:spcPct val="100000"/>
                        </a:lnSpc>
                        <a:spcBef>
                          <a:spcPts val="0"/>
                        </a:spcBef>
                        <a:spcAft>
                          <a:spcPts val="0"/>
                        </a:spcAft>
                        <a:buNone/>
                      </a:pPr>
                      <a:r>
                        <a:rPr b="1" lang="en" sz="2000">
                          <a:solidFill>
                            <a:schemeClr val="lt2"/>
                          </a:solidFill>
                          <a:latin typeface="Sarabun"/>
                          <a:ea typeface="Sarabun"/>
                          <a:cs typeface="Sarabun"/>
                          <a:sym typeface="Sarabun"/>
                        </a:rPr>
                        <a:t>B. Mục tiêu và sứ mệnh</a:t>
                      </a:r>
                      <a:endParaRPr b="1" sz="2000">
                        <a:solidFill>
                          <a:schemeClr val="lt2"/>
                        </a:solidFill>
                        <a:latin typeface="Sarabun"/>
                        <a:ea typeface="Sarabun"/>
                        <a:cs typeface="Sarabun"/>
                        <a:sym typeface="Sarabun"/>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467925">
                <a:tc>
                  <a:txBody>
                    <a:bodyPr/>
                    <a:lstStyle/>
                    <a:p>
                      <a:pPr indent="0" lvl="0" marL="0" rtl="0" algn="ctr">
                        <a:spcBef>
                          <a:spcPts val="0"/>
                        </a:spcBef>
                        <a:spcAft>
                          <a:spcPts val="0"/>
                        </a:spcAft>
                        <a:buNone/>
                      </a:pPr>
                      <a:r>
                        <a:rPr b="1" lang="en" sz="2000">
                          <a:solidFill>
                            <a:schemeClr val="lt2"/>
                          </a:solidFill>
                          <a:latin typeface="Sarabun"/>
                          <a:ea typeface="Sarabun"/>
                          <a:cs typeface="Sarabun"/>
                          <a:sym typeface="Sarabun"/>
                        </a:rPr>
                        <a:t>C. Cấu trúc/ Tổ chức</a:t>
                      </a:r>
                      <a:endParaRPr b="1" sz="2000">
                        <a:solidFill>
                          <a:schemeClr val="lt2"/>
                        </a:solidFill>
                        <a:latin typeface="Sarabun"/>
                        <a:ea typeface="Sarabun"/>
                        <a:cs typeface="Sarabun"/>
                        <a:sym typeface="Sarabun"/>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467925">
                <a:tc>
                  <a:txBody>
                    <a:bodyPr/>
                    <a:lstStyle/>
                    <a:p>
                      <a:pPr indent="0" lvl="0" marL="0" rtl="0" algn="ctr">
                        <a:spcBef>
                          <a:spcPts val="0"/>
                        </a:spcBef>
                        <a:spcAft>
                          <a:spcPts val="0"/>
                        </a:spcAft>
                        <a:buNone/>
                      </a:pPr>
                      <a:r>
                        <a:rPr b="1" lang="en" sz="2000">
                          <a:solidFill>
                            <a:schemeClr val="lt2"/>
                          </a:solidFill>
                          <a:latin typeface="Sarabun"/>
                          <a:ea typeface="Sarabun"/>
                          <a:cs typeface="Sarabun"/>
                          <a:sym typeface="Sarabun"/>
                        </a:rPr>
                        <a:t>D. Luồng nghiệp vụ</a:t>
                      </a:r>
                      <a:endParaRPr b="1" sz="2000">
                        <a:solidFill>
                          <a:schemeClr val="lt2"/>
                        </a:solidFill>
                        <a:latin typeface="Sarabun"/>
                        <a:ea typeface="Sarabun"/>
                        <a:cs typeface="Sarabun"/>
                        <a:sym typeface="Sarabun"/>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53"/>
          <p:cNvSpPr txBox="1"/>
          <p:nvPr>
            <p:ph type="title"/>
          </p:nvPr>
        </p:nvSpPr>
        <p:spPr>
          <a:xfrm>
            <a:off x="720000" y="6778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League Spartan"/>
                <a:ea typeface="League Spartan"/>
                <a:cs typeface="League Spartan"/>
                <a:sym typeface="League Spartan"/>
              </a:rPr>
              <a:t>Trung bình số tiền phải trả (sau khi trừ các khoản hỗ trợ tài chính) trong một năm:</a:t>
            </a:r>
            <a:endParaRPr b="1" sz="2100">
              <a:latin typeface="League Spartan"/>
              <a:ea typeface="League Spartan"/>
              <a:cs typeface="League Spartan"/>
              <a:sym typeface="League Spartan"/>
            </a:endParaRPr>
          </a:p>
        </p:txBody>
      </p:sp>
      <p:sp>
        <p:nvSpPr>
          <p:cNvPr id="676" name="Google Shape;676;p53"/>
          <p:cNvSpPr txBox="1"/>
          <p:nvPr/>
        </p:nvSpPr>
        <p:spPr>
          <a:xfrm>
            <a:off x="2724000" y="3994849"/>
            <a:ext cx="3696000" cy="24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u="sng">
              <a:solidFill>
                <a:schemeClr val="dk1"/>
              </a:solidFill>
              <a:latin typeface="Sarabun"/>
              <a:ea typeface="Sarabun"/>
              <a:cs typeface="Sarabun"/>
              <a:sym typeface="Sarabun"/>
            </a:endParaRPr>
          </a:p>
        </p:txBody>
      </p:sp>
      <p:sp>
        <p:nvSpPr>
          <p:cNvPr id="677" name="Google Shape;677;p53"/>
          <p:cNvSpPr txBox="1"/>
          <p:nvPr/>
        </p:nvSpPr>
        <p:spPr>
          <a:xfrm>
            <a:off x="5179250" y="1616825"/>
            <a:ext cx="296400" cy="1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Sarabun"/>
              <a:ea typeface="Sarabun"/>
              <a:cs typeface="Sarabun"/>
              <a:sym typeface="Sarabun"/>
            </a:endParaRPr>
          </a:p>
        </p:txBody>
      </p:sp>
      <p:pic>
        <p:nvPicPr>
          <p:cNvPr id="678" name="Google Shape;678;p53" title="Chart"/>
          <p:cNvPicPr preferRelativeResize="0"/>
          <p:nvPr/>
        </p:nvPicPr>
        <p:blipFill>
          <a:blip r:embed="rId3">
            <a:alphaModFix/>
          </a:blip>
          <a:stretch>
            <a:fillRect/>
          </a:stretch>
        </p:blipFill>
        <p:spPr>
          <a:xfrm>
            <a:off x="2153237" y="1616825"/>
            <a:ext cx="4837524" cy="29871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p54"/>
          <p:cNvSpPr txBox="1"/>
          <p:nvPr>
            <p:ph type="title"/>
          </p:nvPr>
        </p:nvSpPr>
        <p:spPr>
          <a:xfrm>
            <a:off x="720000" y="6778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League Spartan"/>
                <a:ea typeface="League Spartan"/>
                <a:cs typeface="League Spartan"/>
                <a:sym typeface="League Spartan"/>
              </a:rPr>
              <a:t>Mức độ hài lòng với quy trình xử lý các yêu cầu tài chính của nhà trường:</a:t>
            </a:r>
            <a:endParaRPr b="1" sz="2100">
              <a:latin typeface="League Spartan"/>
              <a:ea typeface="League Spartan"/>
              <a:cs typeface="League Spartan"/>
              <a:sym typeface="League Spartan"/>
            </a:endParaRPr>
          </a:p>
        </p:txBody>
      </p:sp>
      <p:sp>
        <p:nvSpPr>
          <p:cNvPr id="684" name="Google Shape;684;p54"/>
          <p:cNvSpPr txBox="1"/>
          <p:nvPr/>
        </p:nvSpPr>
        <p:spPr>
          <a:xfrm>
            <a:off x="2724000" y="3994849"/>
            <a:ext cx="3696000" cy="24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u="sng">
              <a:solidFill>
                <a:schemeClr val="dk1"/>
              </a:solidFill>
              <a:latin typeface="Sarabun"/>
              <a:ea typeface="Sarabun"/>
              <a:cs typeface="Sarabun"/>
              <a:sym typeface="Sarabun"/>
            </a:endParaRPr>
          </a:p>
        </p:txBody>
      </p:sp>
      <p:sp>
        <p:nvSpPr>
          <p:cNvPr id="685" name="Google Shape;685;p54"/>
          <p:cNvSpPr txBox="1"/>
          <p:nvPr/>
        </p:nvSpPr>
        <p:spPr>
          <a:xfrm>
            <a:off x="5179250" y="1616825"/>
            <a:ext cx="296400" cy="1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Sarabun"/>
              <a:ea typeface="Sarabun"/>
              <a:cs typeface="Sarabun"/>
              <a:sym typeface="Sarabun"/>
            </a:endParaRPr>
          </a:p>
        </p:txBody>
      </p:sp>
      <p:pic>
        <p:nvPicPr>
          <p:cNvPr id="686" name="Google Shape;686;p54" title="Chart"/>
          <p:cNvPicPr preferRelativeResize="0"/>
          <p:nvPr/>
        </p:nvPicPr>
        <p:blipFill>
          <a:blip r:embed="rId3">
            <a:alphaModFix/>
          </a:blip>
          <a:stretch>
            <a:fillRect/>
          </a:stretch>
        </p:blipFill>
        <p:spPr>
          <a:xfrm>
            <a:off x="2025073" y="1720475"/>
            <a:ext cx="5093850" cy="314545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latin typeface="League Spartan Black"/>
                <a:ea typeface="League Spartan Black"/>
                <a:cs typeface="League Spartan Black"/>
                <a:sym typeface="League Spartan Black"/>
              </a:rPr>
              <a:t>Cảm ơn vì đã lắng nghe!</a:t>
            </a:r>
            <a:endParaRPr sz="5200">
              <a:latin typeface="League Spartan Black"/>
              <a:ea typeface="League Spartan Black"/>
              <a:cs typeface="League Spartan Black"/>
              <a:sym typeface="League Spartan Black"/>
            </a:endParaRPr>
          </a:p>
          <a:p>
            <a:pPr indent="0" lvl="0" marL="0" rtl="0" algn="ctr">
              <a:spcBef>
                <a:spcPts val="0"/>
              </a:spcBef>
              <a:spcAft>
                <a:spcPts val="0"/>
              </a:spcAft>
              <a:buNone/>
            </a:pPr>
            <a:r>
              <a:t/>
            </a:r>
            <a:endParaRPr/>
          </a:p>
        </p:txBody>
      </p:sp>
      <p:sp>
        <p:nvSpPr>
          <p:cNvPr id="692" name="Google Shape;692;p55"/>
          <p:cNvSpPr txBox="1"/>
          <p:nvPr/>
        </p:nvSpPr>
        <p:spPr>
          <a:xfrm>
            <a:off x="4794350" y="2042063"/>
            <a:ext cx="3285900" cy="2130600"/>
          </a:xfrm>
          <a:prstGeom prst="rect">
            <a:avLst/>
          </a:prstGeom>
          <a:noFill/>
          <a:ln cap="flat" cmpd="sng" w="2857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1"/>
                </a:solidFill>
              </a:rPr>
              <a:t>NHÓM 7 - INT3133 20</a:t>
            </a:r>
            <a:endParaRPr b="1" sz="1700">
              <a:solidFill>
                <a:schemeClr val="dk1"/>
              </a:solidFill>
            </a:endParaRPr>
          </a:p>
          <a:p>
            <a:pPr indent="0" lvl="0" marL="0" rtl="0" algn="l">
              <a:spcBef>
                <a:spcPts val="0"/>
              </a:spcBef>
              <a:spcAft>
                <a:spcPts val="0"/>
              </a:spcAft>
              <a:buNone/>
            </a:pPr>
            <a:r>
              <a:t/>
            </a:r>
            <a:endParaRPr sz="1700">
              <a:solidFill>
                <a:schemeClr val="dk1"/>
              </a:solidFill>
            </a:endParaRPr>
          </a:p>
          <a:p>
            <a:pPr indent="-336550" lvl="0" marL="457200" rtl="0" algn="l">
              <a:spcBef>
                <a:spcPts val="0"/>
              </a:spcBef>
              <a:spcAft>
                <a:spcPts val="0"/>
              </a:spcAft>
              <a:buClr>
                <a:schemeClr val="dk1"/>
              </a:buClr>
              <a:buSzPts val="1700"/>
              <a:buFont typeface="Arial"/>
              <a:buChar char="●"/>
            </a:pPr>
            <a:r>
              <a:rPr lang="en" sz="1700">
                <a:solidFill>
                  <a:schemeClr val="dk1"/>
                </a:solidFill>
              </a:rPr>
              <a:t>Phạm Hoàng Hiệp </a:t>
            </a:r>
            <a:endParaRPr sz="1700">
              <a:solidFill>
                <a:schemeClr val="dk1"/>
              </a:solidFill>
            </a:endParaRPr>
          </a:p>
          <a:p>
            <a:pPr indent="-336550" lvl="0" marL="457200" rtl="0" algn="l">
              <a:spcBef>
                <a:spcPts val="0"/>
              </a:spcBef>
              <a:spcAft>
                <a:spcPts val="0"/>
              </a:spcAft>
              <a:buClr>
                <a:schemeClr val="dk1"/>
              </a:buClr>
              <a:buSzPts val="1700"/>
              <a:buFont typeface="Arial"/>
              <a:buChar char="●"/>
            </a:pPr>
            <a:r>
              <a:rPr lang="en" sz="1700">
                <a:solidFill>
                  <a:schemeClr val="dk1"/>
                </a:solidFill>
              </a:rPr>
              <a:t>Trần Bá Hoàng </a:t>
            </a:r>
            <a:endParaRPr sz="1700">
              <a:solidFill>
                <a:schemeClr val="dk1"/>
              </a:solidFill>
            </a:endParaRPr>
          </a:p>
          <a:p>
            <a:pPr indent="-336550" lvl="0" marL="457200" rtl="0" algn="l">
              <a:spcBef>
                <a:spcPts val="0"/>
              </a:spcBef>
              <a:spcAft>
                <a:spcPts val="0"/>
              </a:spcAft>
              <a:buClr>
                <a:schemeClr val="dk1"/>
              </a:buClr>
              <a:buSzPts val="1700"/>
              <a:buFont typeface="Arial"/>
              <a:buChar char="●"/>
            </a:pPr>
            <a:r>
              <a:rPr lang="en" sz="1700">
                <a:solidFill>
                  <a:schemeClr val="dk1"/>
                </a:solidFill>
              </a:rPr>
              <a:t>Nguyễn Thị Thúy Hường </a:t>
            </a:r>
            <a:endParaRPr sz="1700">
              <a:solidFill>
                <a:schemeClr val="dk1"/>
              </a:solidFill>
            </a:endParaRPr>
          </a:p>
          <a:p>
            <a:pPr indent="-336550" lvl="0" marL="457200" rtl="0" algn="l">
              <a:spcBef>
                <a:spcPts val="0"/>
              </a:spcBef>
              <a:spcAft>
                <a:spcPts val="0"/>
              </a:spcAft>
              <a:buClr>
                <a:schemeClr val="dk1"/>
              </a:buClr>
              <a:buSzPts val="1700"/>
              <a:buFont typeface="Arial"/>
              <a:buChar char="●"/>
            </a:pPr>
            <a:r>
              <a:rPr lang="en" sz="1700">
                <a:solidFill>
                  <a:schemeClr val="dk1"/>
                </a:solidFill>
              </a:rPr>
              <a:t>Đinh Trung Kiên </a:t>
            </a:r>
            <a:endParaRPr sz="1700">
              <a:solidFill>
                <a:schemeClr val="dk1"/>
              </a:solidFill>
            </a:endParaRPr>
          </a:p>
          <a:p>
            <a:pPr indent="-336550" lvl="0" marL="457200" rtl="0" algn="l">
              <a:spcBef>
                <a:spcPts val="0"/>
              </a:spcBef>
              <a:spcAft>
                <a:spcPts val="0"/>
              </a:spcAft>
              <a:buClr>
                <a:schemeClr val="dk1"/>
              </a:buClr>
              <a:buSzPts val="1700"/>
              <a:buFont typeface="Arial"/>
              <a:buChar char="●"/>
            </a:pPr>
            <a:r>
              <a:rPr lang="en" sz="1700">
                <a:solidFill>
                  <a:schemeClr val="dk1"/>
                </a:solidFill>
              </a:rPr>
              <a:t>Lê Hoàng Minh</a:t>
            </a:r>
            <a:endParaRPr sz="1700">
              <a:solidFill>
                <a:schemeClr val="dk1"/>
              </a:solidFill>
              <a:latin typeface="Sarabun"/>
              <a:ea typeface="Sarabun"/>
              <a:cs typeface="Sarabun"/>
              <a:sym typeface="Sarabun"/>
            </a:endParaRPr>
          </a:p>
        </p:txBody>
      </p:sp>
      <p:grpSp>
        <p:nvGrpSpPr>
          <p:cNvPr id="693" name="Google Shape;693;p55"/>
          <p:cNvGrpSpPr/>
          <p:nvPr/>
        </p:nvGrpSpPr>
        <p:grpSpPr>
          <a:xfrm>
            <a:off x="890164" y="1876165"/>
            <a:ext cx="2491861" cy="2462389"/>
            <a:chOff x="5027725" y="1763775"/>
            <a:chExt cx="2341975" cy="2314275"/>
          </a:xfrm>
        </p:grpSpPr>
        <p:sp>
          <p:nvSpPr>
            <p:cNvPr id="694" name="Google Shape;694;p55"/>
            <p:cNvSpPr/>
            <p:nvPr/>
          </p:nvSpPr>
          <p:spPr>
            <a:xfrm>
              <a:off x="5377600" y="1765425"/>
              <a:ext cx="1909400" cy="1679125"/>
            </a:xfrm>
            <a:custGeom>
              <a:rect b="b" l="l" r="r" t="t"/>
              <a:pathLst>
                <a:path extrusionOk="0" h="67165" w="76376">
                  <a:moveTo>
                    <a:pt x="0" y="1"/>
                  </a:moveTo>
                  <a:lnTo>
                    <a:pt x="0" y="67165"/>
                  </a:lnTo>
                  <a:lnTo>
                    <a:pt x="76376" y="67165"/>
                  </a:lnTo>
                  <a:lnTo>
                    <a:pt x="763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5"/>
            <p:cNvSpPr/>
            <p:nvPr/>
          </p:nvSpPr>
          <p:spPr>
            <a:xfrm>
              <a:off x="5376600" y="1763775"/>
              <a:ext cx="1911400" cy="1682100"/>
            </a:xfrm>
            <a:custGeom>
              <a:rect b="b" l="l" r="r" t="t"/>
              <a:pathLst>
                <a:path extrusionOk="0" h="67284" w="76456">
                  <a:moveTo>
                    <a:pt x="1" y="1"/>
                  </a:moveTo>
                  <a:lnTo>
                    <a:pt x="1" y="67283"/>
                  </a:lnTo>
                  <a:lnTo>
                    <a:pt x="53" y="67283"/>
                  </a:lnTo>
                  <a:lnTo>
                    <a:pt x="76429" y="67231"/>
                  </a:lnTo>
                  <a:lnTo>
                    <a:pt x="106" y="67178"/>
                  </a:lnTo>
                  <a:lnTo>
                    <a:pt x="106" y="67178"/>
                  </a:lnTo>
                  <a:lnTo>
                    <a:pt x="106" y="119"/>
                  </a:lnTo>
                  <a:lnTo>
                    <a:pt x="76363" y="119"/>
                  </a:lnTo>
                  <a:cubicBezTo>
                    <a:pt x="76390" y="40503"/>
                    <a:pt x="76403" y="66795"/>
                    <a:pt x="76403" y="67231"/>
                  </a:cubicBezTo>
                  <a:lnTo>
                    <a:pt x="76403" y="67231"/>
                  </a:lnTo>
                  <a:cubicBezTo>
                    <a:pt x="76416" y="66795"/>
                    <a:pt x="76429" y="40481"/>
                    <a:pt x="76455" y="53"/>
                  </a:cubicBezTo>
                  <a:lnTo>
                    <a:pt x="76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
            <p:cNvSpPr/>
            <p:nvPr/>
          </p:nvSpPr>
          <p:spPr>
            <a:xfrm>
              <a:off x="5787725" y="2168650"/>
              <a:ext cx="366025" cy="327150"/>
            </a:xfrm>
            <a:custGeom>
              <a:rect b="b" l="l" r="r" t="t"/>
              <a:pathLst>
                <a:path extrusionOk="0" h="13086" w="14641">
                  <a:moveTo>
                    <a:pt x="1042" y="1"/>
                  </a:moveTo>
                  <a:cubicBezTo>
                    <a:pt x="462" y="1"/>
                    <a:pt x="1" y="462"/>
                    <a:pt x="1" y="1042"/>
                  </a:cubicBezTo>
                  <a:lnTo>
                    <a:pt x="1" y="13085"/>
                  </a:lnTo>
                  <a:lnTo>
                    <a:pt x="14641" y="13085"/>
                  </a:lnTo>
                  <a:lnTo>
                    <a:pt x="14641" y="1042"/>
                  </a:lnTo>
                  <a:cubicBezTo>
                    <a:pt x="14641" y="475"/>
                    <a:pt x="14180" y="14"/>
                    <a:pt x="136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5"/>
            <p:cNvSpPr/>
            <p:nvPr/>
          </p:nvSpPr>
          <p:spPr>
            <a:xfrm>
              <a:off x="5713275" y="2485225"/>
              <a:ext cx="440475" cy="257675"/>
            </a:xfrm>
            <a:custGeom>
              <a:rect b="b" l="l" r="r" t="t"/>
              <a:pathLst>
                <a:path extrusionOk="0" h="10307" w="17619">
                  <a:moveTo>
                    <a:pt x="3308" y="1"/>
                  </a:moveTo>
                  <a:lnTo>
                    <a:pt x="40" y="8988"/>
                  </a:lnTo>
                  <a:cubicBezTo>
                    <a:pt x="40" y="9027"/>
                    <a:pt x="40" y="9054"/>
                    <a:pt x="27" y="9080"/>
                  </a:cubicBezTo>
                  <a:cubicBezTo>
                    <a:pt x="1" y="9528"/>
                    <a:pt x="344" y="9910"/>
                    <a:pt x="792" y="9923"/>
                  </a:cubicBezTo>
                  <a:lnTo>
                    <a:pt x="9752" y="10305"/>
                  </a:lnTo>
                  <a:cubicBezTo>
                    <a:pt x="9765" y="10306"/>
                    <a:pt x="9777" y="10306"/>
                    <a:pt x="9790" y="10306"/>
                  </a:cubicBezTo>
                  <a:cubicBezTo>
                    <a:pt x="10053" y="10306"/>
                    <a:pt x="10300" y="10176"/>
                    <a:pt x="10451" y="9963"/>
                  </a:cubicBezTo>
                  <a:lnTo>
                    <a:pt x="11057" y="9093"/>
                  </a:lnTo>
                  <a:lnTo>
                    <a:pt x="14760" y="9172"/>
                  </a:lnTo>
                  <a:cubicBezTo>
                    <a:pt x="14769" y="9172"/>
                    <a:pt x="14779" y="9173"/>
                    <a:pt x="14788" y="9173"/>
                  </a:cubicBezTo>
                  <a:cubicBezTo>
                    <a:pt x="15118" y="9173"/>
                    <a:pt x="15395" y="8952"/>
                    <a:pt x="15484" y="8632"/>
                  </a:cubicBezTo>
                  <a:lnTo>
                    <a:pt x="17619" y="422"/>
                  </a:lnTo>
                  <a:lnTo>
                    <a:pt x="33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5"/>
            <p:cNvSpPr/>
            <p:nvPr/>
          </p:nvSpPr>
          <p:spPr>
            <a:xfrm>
              <a:off x="5807500" y="2221700"/>
              <a:ext cx="321550" cy="253675"/>
            </a:xfrm>
            <a:custGeom>
              <a:rect b="b" l="l" r="r" t="t"/>
              <a:pathLst>
                <a:path extrusionOk="0" h="10147" w="12862">
                  <a:moveTo>
                    <a:pt x="1" y="0"/>
                  </a:moveTo>
                  <a:lnTo>
                    <a:pt x="1" y="1239"/>
                  </a:lnTo>
                  <a:lnTo>
                    <a:pt x="1" y="9435"/>
                  </a:lnTo>
                  <a:lnTo>
                    <a:pt x="12862" y="10146"/>
                  </a:lnTo>
                  <a:lnTo>
                    <a:pt x="128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5"/>
            <p:cNvSpPr/>
            <p:nvPr/>
          </p:nvSpPr>
          <p:spPr>
            <a:xfrm>
              <a:off x="5805850" y="2220375"/>
              <a:ext cx="324525" cy="256325"/>
            </a:xfrm>
            <a:custGeom>
              <a:rect b="b" l="l" r="r" t="t"/>
              <a:pathLst>
                <a:path extrusionOk="0" h="10253" w="12981">
                  <a:moveTo>
                    <a:pt x="12875" y="0"/>
                  </a:moveTo>
                  <a:lnTo>
                    <a:pt x="3598" y="27"/>
                  </a:lnTo>
                  <a:lnTo>
                    <a:pt x="989" y="53"/>
                  </a:lnTo>
                  <a:lnTo>
                    <a:pt x="67" y="53"/>
                  </a:lnTo>
                  <a:lnTo>
                    <a:pt x="106" y="66"/>
                  </a:lnTo>
                  <a:lnTo>
                    <a:pt x="963" y="66"/>
                  </a:lnTo>
                  <a:lnTo>
                    <a:pt x="3598" y="79"/>
                  </a:lnTo>
                  <a:lnTo>
                    <a:pt x="12783" y="106"/>
                  </a:lnTo>
                  <a:lnTo>
                    <a:pt x="12783" y="106"/>
                  </a:lnTo>
                  <a:cubicBezTo>
                    <a:pt x="12796" y="3041"/>
                    <a:pt x="12822" y="6365"/>
                    <a:pt x="12835" y="9870"/>
                  </a:cubicBezTo>
                  <a:lnTo>
                    <a:pt x="12835" y="10130"/>
                  </a:lnTo>
                  <a:lnTo>
                    <a:pt x="12835" y="10130"/>
                  </a:lnTo>
                  <a:lnTo>
                    <a:pt x="80" y="9438"/>
                  </a:lnTo>
                  <a:lnTo>
                    <a:pt x="80" y="9438"/>
                  </a:lnTo>
                  <a:cubicBezTo>
                    <a:pt x="66" y="6601"/>
                    <a:pt x="53" y="4260"/>
                    <a:pt x="53" y="2623"/>
                  </a:cubicBezTo>
                  <a:cubicBezTo>
                    <a:pt x="40" y="1819"/>
                    <a:pt x="40" y="1173"/>
                    <a:pt x="40" y="738"/>
                  </a:cubicBezTo>
                  <a:lnTo>
                    <a:pt x="40" y="725"/>
                  </a:lnTo>
                  <a:cubicBezTo>
                    <a:pt x="27" y="1173"/>
                    <a:pt x="27" y="1806"/>
                    <a:pt x="27" y="2623"/>
                  </a:cubicBezTo>
                  <a:cubicBezTo>
                    <a:pt x="27" y="4270"/>
                    <a:pt x="1" y="6628"/>
                    <a:pt x="1" y="9488"/>
                  </a:cubicBezTo>
                  <a:lnTo>
                    <a:pt x="1" y="9541"/>
                  </a:lnTo>
                  <a:lnTo>
                    <a:pt x="53" y="9541"/>
                  </a:lnTo>
                  <a:lnTo>
                    <a:pt x="12915" y="10252"/>
                  </a:lnTo>
                  <a:lnTo>
                    <a:pt x="12980" y="10252"/>
                  </a:lnTo>
                  <a:lnTo>
                    <a:pt x="12980" y="9870"/>
                  </a:lnTo>
                  <a:cubicBezTo>
                    <a:pt x="12954" y="6339"/>
                    <a:pt x="12941" y="2992"/>
                    <a:pt x="12928" y="53"/>
                  </a:cubicBezTo>
                  <a:lnTo>
                    <a:pt x="129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5"/>
            <p:cNvSpPr/>
            <p:nvPr/>
          </p:nvSpPr>
          <p:spPr>
            <a:xfrm>
              <a:off x="5824300" y="2239150"/>
              <a:ext cx="286300" cy="148925"/>
            </a:xfrm>
            <a:custGeom>
              <a:rect b="b" l="l" r="r" t="t"/>
              <a:pathLst>
                <a:path extrusionOk="0" h="5957" w="11452">
                  <a:moveTo>
                    <a:pt x="1" y="0"/>
                  </a:moveTo>
                  <a:cubicBezTo>
                    <a:pt x="1" y="0"/>
                    <a:pt x="14" y="1345"/>
                    <a:pt x="1" y="1661"/>
                  </a:cubicBezTo>
                  <a:lnTo>
                    <a:pt x="11452" y="5957"/>
                  </a:lnTo>
                  <a:cubicBezTo>
                    <a:pt x="11346" y="4178"/>
                    <a:pt x="11320" y="1779"/>
                    <a:pt x="11228" y="0"/>
                  </a:cubicBezTo>
                  <a:cubicBezTo>
                    <a:pt x="10029" y="5"/>
                    <a:pt x="8781" y="6"/>
                    <a:pt x="7518" y="6"/>
                  </a:cubicBezTo>
                  <a:cubicBezTo>
                    <a:pt x="4990" y="6"/>
                    <a:pt x="239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5"/>
            <p:cNvSpPr/>
            <p:nvPr/>
          </p:nvSpPr>
          <p:spPr>
            <a:xfrm>
              <a:off x="5824300" y="2237825"/>
              <a:ext cx="286975" cy="150575"/>
            </a:xfrm>
            <a:custGeom>
              <a:rect b="b" l="l" r="r" t="t"/>
              <a:pathLst>
                <a:path extrusionOk="0" h="6023" w="11479">
                  <a:moveTo>
                    <a:pt x="27" y="1608"/>
                  </a:moveTo>
                  <a:cubicBezTo>
                    <a:pt x="14" y="1635"/>
                    <a:pt x="14" y="1674"/>
                    <a:pt x="27" y="1714"/>
                  </a:cubicBezTo>
                  <a:lnTo>
                    <a:pt x="27" y="1608"/>
                  </a:lnTo>
                  <a:close/>
                  <a:moveTo>
                    <a:pt x="7802" y="1"/>
                  </a:moveTo>
                  <a:cubicBezTo>
                    <a:pt x="4573" y="1"/>
                    <a:pt x="1740" y="1"/>
                    <a:pt x="40" y="14"/>
                  </a:cubicBezTo>
                  <a:lnTo>
                    <a:pt x="1" y="14"/>
                  </a:lnTo>
                  <a:lnTo>
                    <a:pt x="1" y="53"/>
                  </a:lnTo>
                  <a:cubicBezTo>
                    <a:pt x="1" y="62"/>
                    <a:pt x="2" y="70"/>
                    <a:pt x="2" y="79"/>
                  </a:cubicBezTo>
                  <a:lnTo>
                    <a:pt x="2" y="79"/>
                  </a:lnTo>
                  <a:lnTo>
                    <a:pt x="1" y="80"/>
                  </a:lnTo>
                  <a:cubicBezTo>
                    <a:pt x="1" y="80"/>
                    <a:pt x="2" y="80"/>
                    <a:pt x="2" y="80"/>
                  </a:cubicBezTo>
                  <a:lnTo>
                    <a:pt x="2" y="80"/>
                  </a:lnTo>
                  <a:cubicBezTo>
                    <a:pt x="27" y="581"/>
                    <a:pt x="27" y="981"/>
                    <a:pt x="27" y="1279"/>
                  </a:cubicBezTo>
                  <a:cubicBezTo>
                    <a:pt x="27" y="968"/>
                    <a:pt x="40" y="581"/>
                    <a:pt x="40" y="80"/>
                  </a:cubicBezTo>
                  <a:lnTo>
                    <a:pt x="40" y="80"/>
                  </a:lnTo>
                  <a:cubicBezTo>
                    <a:pt x="1744" y="106"/>
                    <a:pt x="4572" y="106"/>
                    <a:pt x="7775" y="106"/>
                  </a:cubicBezTo>
                  <a:lnTo>
                    <a:pt x="11178" y="106"/>
                  </a:lnTo>
                  <a:cubicBezTo>
                    <a:pt x="11268" y="1823"/>
                    <a:pt x="11294" y="3306"/>
                    <a:pt x="11346" y="4349"/>
                  </a:cubicBezTo>
                  <a:cubicBezTo>
                    <a:pt x="11360" y="4876"/>
                    <a:pt x="11386" y="5285"/>
                    <a:pt x="11399" y="5575"/>
                  </a:cubicBezTo>
                  <a:cubicBezTo>
                    <a:pt x="11412" y="5706"/>
                    <a:pt x="11425" y="5825"/>
                    <a:pt x="11425" y="5904"/>
                  </a:cubicBezTo>
                  <a:cubicBezTo>
                    <a:pt x="11425" y="5944"/>
                    <a:pt x="11439" y="5983"/>
                    <a:pt x="11452" y="6023"/>
                  </a:cubicBezTo>
                  <a:cubicBezTo>
                    <a:pt x="11452" y="5983"/>
                    <a:pt x="11465" y="5944"/>
                    <a:pt x="11478" y="5904"/>
                  </a:cubicBezTo>
                  <a:lnTo>
                    <a:pt x="11478" y="5575"/>
                  </a:lnTo>
                  <a:cubicBezTo>
                    <a:pt x="11465" y="5285"/>
                    <a:pt x="11452" y="4863"/>
                    <a:pt x="11439" y="4349"/>
                  </a:cubicBezTo>
                  <a:cubicBezTo>
                    <a:pt x="11412" y="3295"/>
                    <a:pt x="11399" y="1793"/>
                    <a:pt x="11307" y="53"/>
                  </a:cubicBezTo>
                  <a:lnTo>
                    <a:pt x="113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5758425" y="2280650"/>
              <a:ext cx="370625" cy="194725"/>
            </a:xfrm>
            <a:custGeom>
              <a:rect b="b" l="l" r="r" t="t"/>
              <a:pathLst>
                <a:path extrusionOk="0" h="7789" w="14825">
                  <a:moveTo>
                    <a:pt x="13006" y="1"/>
                  </a:moveTo>
                  <a:lnTo>
                    <a:pt x="0" y="40"/>
                  </a:lnTo>
                  <a:lnTo>
                    <a:pt x="2649" y="7788"/>
                  </a:lnTo>
                  <a:lnTo>
                    <a:pt x="14825" y="7788"/>
                  </a:lnTo>
                  <a:lnTo>
                    <a:pt x="130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5757750" y="2279675"/>
              <a:ext cx="372950" cy="197350"/>
            </a:xfrm>
            <a:custGeom>
              <a:rect b="b" l="l" r="r" t="t"/>
              <a:pathLst>
                <a:path extrusionOk="0" h="7894" w="14918">
                  <a:moveTo>
                    <a:pt x="13033" y="0"/>
                  </a:moveTo>
                  <a:lnTo>
                    <a:pt x="3638" y="53"/>
                  </a:lnTo>
                  <a:lnTo>
                    <a:pt x="963" y="79"/>
                  </a:lnTo>
                  <a:lnTo>
                    <a:pt x="27" y="79"/>
                  </a:lnTo>
                  <a:cubicBezTo>
                    <a:pt x="40" y="92"/>
                    <a:pt x="54" y="106"/>
                    <a:pt x="67" y="106"/>
                  </a:cubicBezTo>
                  <a:lnTo>
                    <a:pt x="12977" y="106"/>
                  </a:lnTo>
                  <a:lnTo>
                    <a:pt x="14707" y="7538"/>
                  </a:lnTo>
                  <a:cubicBezTo>
                    <a:pt x="14727" y="7617"/>
                    <a:pt x="14746" y="7696"/>
                    <a:pt x="14766" y="7775"/>
                  </a:cubicBezTo>
                  <a:lnTo>
                    <a:pt x="14766" y="7775"/>
                  </a:lnTo>
                  <a:lnTo>
                    <a:pt x="2689" y="7788"/>
                  </a:lnTo>
                  <a:lnTo>
                    <a:pt x="2689" y="7788"/>
                  </a:lnTo>
                  <a:cubicBezTo>
                    <a:pt x="1878" y="5447"/>
                    <a:pt x="1211" y="3537"/>
                    <a:pt x="752" y="2201"/>
                  </a:cubicBezTo>
                  <a:cubicBezTo>
                    <a:pt x="515" y="1542"/>
                    <a:pt x="330" y="1015"/>
                    <a:pt x="212" y="646"/>
                  </a:cubicBezTo>
                  <a:lnTo>
                    <a:pt x="67" y="237"/>
                  </a:lnTo>
                  <a:lnTo>
                    <a:pt x="1" y="92"/>
                  </a:lnTo>
                  <a:lnTo>
                    <a:pt x="1" y="92"/>
                  </a:lnTo>
                  <a:cubicBezTo>
                    <a:pt x="1" y="93"/>
                    <a:pt x="14" y="132"/>
                    <a:pt x="54" y="224"/>
                  </a:cubicBezTo>
                  <a:lnTo>
                    <a:pt x="185" y="633"/>
                  </a:lnTo>
                  <a:cubicBezTo>
                    <a:pt x="304" y="989"/>
                    <a:pt x="475" y="1516"/>
                    <a:pt x="699" y="2188"/>
                  </a:cubicBezTo>
                  <a:cubicBezTo>
                    <a:pt x="1160" y="3545"/>
                    <a:pt x="1819" y="5482"/>
                    <a:pt x="2623" y="7854"/>
                  </a:cubicBezTo>
                  <a:lnTo>
                    <a:pt x="2623" y="7880"/>
                  </a:lnTo>
                  <a:lnTo>
                    <a:pt x="2650" y="7880"/>
                  </a:lnTo>
                  <a:lnTo>
                    <a:pt x="14839" y="7893"/>
                  </a:lnTo>
                  <a:lnTo>
                    <a:pt x="14918" y="7893"/>
                  </a:lnTo>
                  <a:lnTo>
                    <a:pt x="14904" y="7827"/>
                  </a:lnTo>
                  <a:cubicBezTo>
                    <a:pt x="14878" y="7722"/>
                    <a:pt x="14852" y="7617"/>
                    <a:pt x="14825" y="7511"/>
                  </a:cubicBezTo>
                  <a:lnTo>
                    <a:pt x="13073" y="40"/>
                  </a:lnTo>
                  <a:lnTo>
                    <a:pt x="130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5741625" y="2478075"/>
              <a:ext cx="389075" cy="221025"/>
            </a:xfrm>
            <a:custGeom>
              <a:rect b="b" l="l" r="r" t="t"/>
              <a:pathLst>
                <a:path extrusionOk="0" h="8841" w="15563">
                  <a:moveTo>
                    <a:pt x="15304" y="0"/>
                  </a:moveTo>
                  <a:cubicBezTo>
                    <a:pt x="15264" y="0"/>
                    <a:pt x="15222" y="8"/>
                    <a:pt x="15180" y="23"/>
                  </a:cubicBezTo>
                  <a:cubicBezTo>
                    <a:pt x="10410" y="1275"/>
                    <a:pt x="5864" y="3265"/>
                    <a:pt x="1700" y="5900"/>
                  </a:cubicBezTo>
                  <a:lnTo>
                    <a:pt x="0" y="7877"/>
                  </a:lnTo>
                  <a:cubicBezTo>
                    <a:pt x="211" y="8206"/>
                    <a:pt x="672" y="8272"/>
                    <a:pt x="1068" y="8299"/>
                  </a:cubicBezTo>
                  <a:lnTo>
                    <a:pt x="6813" y="8681"/>
                  </a:lnTo>
                  <a:cubicBezTo>
                    <a:pt x="8057" y="8755"/>
                    <a:pt x="9314" y="8840"/>
                    <a:pt x="10560" y="8840"/>
                  </a:cubicBezTo>
                  <a:cubicBezTo>
                    <a:pt x="10646" y="8840"/>
                    <a:pt x="10732" y="8840"/>
                    <a:pt x="10819" y="8839"/>
                  </a:cubicBezTo>
                  <a:cubicBezTo>
                    <a:pt x="11609" y="8839"/>
                    <a:pt x="12479" y="8773"/>
                    <a:pt x="13059" y="8233"/>
                  </a:cubicBezTo>
                  <a:cubicBezTo>
                    <a:pt x="13375" y="7890"/>
                    <a:pt x="13612" y="7482"/>
                    <a:pt x="13757" y="7034"/>
                  </a:cubicBezTo>
                  <a:cubicBezTo>
                    <a:pt x="14614" y="4872"/>
                    <a:pt x="15207" y="2632"/>
                    <a:pt x="15536" y="339"/>
                  </a:cubicBezTo>
                  <a:cubicBezTo>
                    <a:pt x="15563" y="234"/>
                    <a:pt x="15549" y="129"/>
                    <a:pt x="15484" y="50"/>
                  </a:cubicBezTo>
                  <a:cubicBezTo>
                    <a:pt x="15428" y="18"/>
                    <a:pt x="15367" y="0"/>
                    <a:pt x="153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5"/>
            <p:cNvSpPr/>
            <p:nvPr/>
          </p:nvSpPr>
          <p:spPr>
            <a:xfrm>
              <a:off x="5739650" y="2475350"/>
              <a:ext cx="389400" cy="205600"/>
            </a:xfrm>
            <a:custGeom>
              <a:rect b="b" l="l" r="r" t="t"/>
              <a:pathLst>
                <a:path extrusionOk="0" h="8224" w="15576">
                  <a:moveTo>
                    <a:pt x="15576" y="0"/>
                  </a:moveTo>
                  <a:lnTo>
                    <a:pt x="3400" y="607"/>
                  </a:lnTo>
                  <a:lnTo>
                    <a:pt x="0" y="7973"/>
                  </a:lnTo>
                  <a:lnTo>
                    <a:pt x="12782" y="8223"/>
                  </a:lnTo>
                  <a:lnTo>
                    <a:pt x="155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5"/>
            <p:cNvSpPr/>
            <p:nvPr/>
          </p:nvSpPr>
          <p:spPr>
            <a:xfrm>
              <a:off x="5737675" y="2474025"/>
              <a:ext cx="393350" cy="208900"/>
            </a:xfrm>
            <a:custGeom>
              <a:rect b="b" l="l" r="r" t="t"/>
              <a:pathLst>
                <a:path extrusionOk="0" h="8356" w="15734">
                  <a:moveTo>
                    <a:pt x="3709" y="646"/>
                  </a:moveTo>
                  <a:lnTo>
                    <a:pt x="3690" y="646"/>
                  </a:lnTo>
                  <a:lnTo>
                    <a:pt x="3518" y="646"/>
                  </a:lnTo>
                  <a:lnTo>
                    <a:pt x="3479" y="660"/>
                  </a:lnTo>
                  <a:lnTo>
                    <a:pt x="3532" y="660"/>
                  </a:lnTo>
                  <a:lnTo>
                    <a:pt x="3703" y="646"/>
                  </a:lnTo>
                  <a:lnTo>
                    <a:pt x="3709" y="646"/>
                  </a:lnTo>
                  <a:close/>
                  <a:moveTo>
                    <a:pt x="3466" y="660"/>
                  </a:moveTo>
                  <a:lnTo>
                    <a:pt x="3461" y="670"/>
                  </a:lnTo>
                  <a:lnTo>
                    <a:pt x="3461" y="670"/>
                  </a:lnTo>
                  <a:cubicBezTo>
                    <a:pt x="3464" y="663"/>
                    <a:pt x="3466" y="660"/>
                    <a:pt x="3466" y="660"/>
                  </a:cubicBezTo>
                  <a:close/>
                  <a:moveTo>
                    <a:pt x="15655" y="1"/>
                  </a:moveTo>
                  <a:lnTo>
                    <a:pt x="6852" y="462"/>
                  </a:lnTo>
                  <a:lnTo>
                    <a:pt x="4362" y="607"/>
                  </a:lnTo>
                  <a:lnTo>
                    <a:pt x="3709" y="646"/>
                  </a:lnTo>
                  <a:lnTo>
                    <a:pt x="3709" y="646"/>
                  </a:lnTo>
                  <a:lnTo>
                    <a:pt x="4349" y="633"/>
                  </a:lnTo>
                  <a:lnTo>
                    <a:pt x="6852" y="515"/>
                  </a:lnTo>
                  <a:lnTo>
                    <a:pt x="15547" y="111"/>
                  </a:lnTo>
                  <a:lnTo>
                    <a:pt x="15547" y="111"/>
                  </a:lnTo>
                  <a:lnTo>
                    <a:pt x="12796" y="8223"/>
                  </a:lnTo>
                  <a:lnTo>
                    <a:pt x="12796" y="8223"/>
                  </a:lnTo>
                  <a:lnTo>
                    <a:pt x="122" y="7974"/>
                  </a:lnTo>
                  <a:lnTo>
                    <a:pt x="122" y="7974"/>
                  </a:lnTo>
                  <a:lnTo>
                    <a:pt x="2570" y="2663"/>
                  </a:lnTo>
                  <a:lnTo>
                    <a:pt x="3242" y="1187"/>
                  </a:lnTo>
                  <a:cubicBezTo>
                    <a:pt x="3321" y="1029"/>
                    <a:pt x="3373" y="884"/>
                    <a:pt x="3413" y="791"/>
                  </a:cubicBezTo>
                  <a:lnTo>
                    <a:pt x="3461" y="670"/>
                  </a:lnTo>
                  <a:lnTo>
                    <a:pt x="3461" y="670"/>
                  </a:lnTo>
                  <a:cubicBezTo>
                    <a:pt x="3454" y="687"/>
                    <a:pt x="3437" y="723"/>
                    <a:pt x="3400" y="778"/>
                  </a:cubicBezTo>
                  <a:lnTo>
                    <a:pt x="3228" y="1160"/>
                  </a:lnTo>
                  <a:cubicBezTo>
                    <a:pt x="3070" y="1503"/>
                    <a:pt x="2833" y="2004"/>
                    <a:pt x="2530" y="2636"/>
                  </a:cubicBezTo>
                  <a:cubicBezTo>
                    <a:pt x="1937" y="3914"/>
                    <a:pt x="1081" y="5759"/>
                    <a:pt x="26" y="7999"/>
                  </a:cubicBezTo>
                  <a:lnTo>
                    <a:pt x="0" y="8065"/>
                  </a:lnTo>
                  <a:lnTo>
                    <a:pt x="66" y="8065"/>
                  </a:lnTo>
                  <a:lnTo>
                    <a:pt x="12848" y="8355"/>
                  </a:lnTo>
                  <a:lnTo>
                    <a:pt x="12887" y="8355"/>
                  </a:lnTo>
                  <a:lnTo>
                    <a:pt x="12901" y="8316"/>
                  </a:lnTo>
                  <a:cubicBezTo>
                    <a:pt x="13915" y="5377"/>
                    <a:pt x="14864" y="2570"/>
                    <a:pt x="15707" y="80"/>
                  </a:cubicBezTo>
                  <a:lnTo>
                    <a:pt x="15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5"/>
            <p:cNvSpPr/>
            <p:nvPr/>
          </p:nvSpPr>
          <p:spPr>
            <a:xfrm>
              <a:off x="5730750" y="2475350"/>
              <a:ext cx="396975" cy="104125"/>
            </a:xfrm>
            <a:custGeom>
              <a:rect b="b" l="l" r="r" t="t"/>
              <a:pathLst>
                <a:path extrusionOk="0" h="4165" w="15879">
                  <a:moveTo>
                    <a:pt x="3703" y="0"/>
                  </a:moveTo>
                  <a:lnTo>
                    <a:pt x="0" y="4059"/>
                  </a:lnTo>
                  <a:lnTo>
                    <a:pt x="12703" y="4164"/>
                  </a:lnTo>
                  <a:lnTo>
                    <a:pt x="158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5728450" y="2474350"/>
              <a:ext cx="402250" cy="106775"/>
            </a:xfrm>
            <a:custGeom>
              <a:rect b="b" l="l" r="r" t="t"/>
              <a:pathLst>
                <a:path extrusionOk="0" h="4271" w="16090">
                  <a:moveTo>
                    <a:pt x="15931" y="1"/>
                  </a:moveTo>
                  <a:cubicBezTo>
                    <a:pt x="15931" y="1"/>
                    <a:pt x="15931" y="1"/>
                    <a:pt x="15931" y="1"/>
                  </a:cubicBezTo>
                  <a:lnTo>
                    <a:pt x="15931" y="1"/>
                  </a:lnTo>
                  <a:lnTo>
                    <a:pt x="7208" y="14"/>
                  </a:lnTo>
                  <a:lnTo>
                    <a:pt x="4678" y="40"/>
                  </a:lnTo>
                  <a:lnTo>
                    <a:pt x="3795" y="40"/>
                  </a:lnTo>
                  <a:lnTo>
                    <a:pt x="3848" y="54"/>
                  </a:lnTo>
                  <a:lnTo>
                    <a:pt x="4691" y="54"/>
                  </a:lnTo>
                  <a:lnTo>
                    <a:pt x="7234" y="67"/>
                  </a:lnTo>
                  <a:lnTo>
                    <a:pt x="15861" y="93"/>
                  </a:lnTo>
                  <a:lnTo>
                    <a:pt x="15861" y="93"/>
                  </a:lnTo>
                  <a:cubicBezTo>
                    <a:pt x="14895" y="1355"/>
                    <a:pt x="13843" y="2728"/>
                    <a:pt x="12766" y="4139"/>
                  </a:cubicBezTo>
                  <a:lnTo>
                    <a:pt x="12413" y="4139"/>
                  </a:lnTo>
                  <a:lnTo>
                    <a:pt x="202" y="4060"/>
                  </a:lnTo>
                  <a:lnTo>
                    <a:pt x="202" y="4060"/>
                  </a:lnTo>
                  <a:lnTo>
                    <a:pt x="2820" y="1147"/>
                  </a:lnTo>
                  <a:lnTo>
                    <a:pt x="3532" y="317"/>
                  </a:lnTo>
                  <a:lnTo>
                    <a:pt x="3729" y="106"/>
                  </a:lnTo>
                  <a:lnTo>
                    <a:pt x="3782" y="27"/>
                  </a:lnTo>
                  <a:lnTo>
                    <a:pt x="3782" y="27"/>
                  </a:lnTo>
                  <a:cubicBezTo>
                    <a:pt x="3756" y="54"/>
                    <a:pt x="3742" y="67"/>
                    <a:pt x="3716" y="93"/>
                  </a:cubicBezTo>
                  <a:lnTo>
                    <a:pt x="3532" y="304"/>
                  </a:lnTo>
                  <a:lnTo>
                    <a:pt x="2780" y="1095"/>
                  </a:lnTo>
                  <a:lnTo>
                    <a:pt x="66" y="4060"/>
                  </a:lnTo>
                  <a:lnTo>
                    <a:pt x="0" y="4139"/>
                  </a:lnTo>
                  <a:lnTo>
                    <a:pt x="105" y="4139"/>
                  </a:lnTo>
                  <a:lnTo>
                    <a:pt x="12426" y="4270"/>
                  </a:lnTo>
                  <a:lnTo>
                    <a:pt x="12835" y="4270"/>
                  </a:lnTo>
                  <a:lnTo>
                    <a:pt x="12848" y="4257"/>
                  </a:lnTo>
                  <a:cubicBezTo>
                    <a:pt x="13968" y="2795"/>
                    <a:pt x="15035" y="1385"/>
                    <a:pt x="16024" y="93"/>
                  </a:cubicBezTo>
                  <a:lnTo>
                    <a:pt x="16090" y="1"/>
                  </a:lnTo>
                  <a:lnTo>
                    <a:pt x="15971" y="1"/>
                  </a:lnTo>
                  <a:lnTo>
                    <a:pt x="15931" y="1"/>
                  </a:lnTo>
                  <a:lnTo>
                    <a:pt x="15931" y="1"/>
                  </a:lnTo>
                  <a:lnTo>
                    <a:pt x="159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5"/>
            <p:cNvSpPr/>
            <p:nvPr/>
          </p:nvSpPr>
          <p:spPr>
            <a:xfrm>
              <a:off x="5786100" y="2301750"/>
              <a:ext cx="322525" cy="155175"/>
            </a:xfrm>
            <a:custGeom>
              <a:rect b="b" l="l" r="r" t="t"/>
              <a:pathLst>
                <a:path extrusionOk="0" h="6207" w="12901">
                  <a:moveTo>
                    <a:pt x="0" y="0"/>
                  </a:moveTo>
                  <a:lnTo>
                    <a:pt x="1081" y="3400"/>
                  </a:lnTo>
                  <a:lnTo>
                    <a:pt x="12901" y="6207"/>
                  </a:lnTo>
                  <a:lnTo>
                    <a:pt x="113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5"/>
            <p:cNvSpPr/>
            <p:nvPr/>
          </p:nvSpPr>
          <p:spPr>
            <a:xfrm>
              <a:off x="5784450" y="2299775"/>
              <a:ext cx="324175" cy="157150"/>
            </a:xfrm>
            <a:custGeom>
              <a:rect b="b" l="l" r="r" t="t"/>
              <a:pathLst>
                <a:path extrusionOk="0" h="6286" w="12967">
                  <a:moveTo>
                    <a:pt x="7142" y="0"/>
                  </a:moveTo>
                  <a:lnTo>
                    <a:pt x="66" y="26"/>
                  </a:lnTo>
                  <a:lnTo>
                    <a:pt x="0" y="26"/>
                  </a:lnTo>
                  <a:lnTo>
                    <a:pt x="13" y="79"/>
                  </a:lnTo>
                  <a:cubicBezTo>
                    <a:pt x="369" y="1120"/>
                    <a:pt x="646" y="1963"/>
                    <a:pt x="844" y="2556"/>
                  </a:cubicBezTo>
                  <a:lnTo>
                    <a:pt x="1068" y="3228"/>
                  </a:lnTo>
                  <a:cubicBezTo>
                    <a:pt x="1094" y="3308"/>
                    <a:pt x="1120" y="3360"/>
                    <a:pt x="1133" y="3400"/>
                  </a:cubicBezTo>
                  <a:cubicBezTo>
                    <a:pt x="1147" y="3426"/>
                    <a:pt x="1147" y="3452"/>
                    <a:pt x="1160" y="3466"/>
                  </a:cubicBezTo>
                  <a:cubicBezTo>
                    <a:pt x="1160" y="3439"/>
                    <a:pt x="1160" y="3426"/>
                    <a:pt x="1147" y="3400"/>
                  </a:cubicBezTo>
                  <a:lnTo>
                    <a:pt x="1094" y="3228"/>
                  </a:lnTo>
                  <a:cubicBezTo>
                    <a:pt x="1041" y="3057"/>
                    <a:pt x="975" y="2833"/>
                    <a:pt x="896" y="2543"/>
                  </a:cubicBezTo>
                  <a:lnTo>
                    <a:pt x="139" y="119"/>
                  </a:lnTo>
                  <a:lnTo>
                    <a:pt x="139" y="119"/>
                  </a:lnTo>
                  <a:lnTo>
                    <a:pt x="7156" y="132"/>
                  </a:lnTo>
                  <a:lnTo>
                    <a:pt x="11346" y="132"/>
                  </a:lnTo>
                  <a:lnTo>
                    <a:pt x="12492" y="4559"/>
                  </a:lnTo>
                  <a:lnTo>
                    <a:pt x="12835" y="5838"/>
                  </a:lnTo>
                  <a:cubicBezTo>
                    <a:pt x="12874" y="5969"/>
                    <a:pt x="12901" y="6088"/>
                    <a:pt x="12927" y="6167"/>
                  </a:cubicBezTo>
                  <a:cubicBezTo>
                    <a:pt x="12940" y="6206"/>
                    <a:pt x="12954" y="6246"/>
                    <a:pt x="12967" y="6286"/>
                  </a:cubicBezTo>
                  <a:cubicBezTo>
                    <a:pt x="12967" y="6246"/>
                    <a:pt x="12954" y="6193"/>
                    <a:pt x="12940" y="6154"/>
                  </a:cubicBezTo>
                  <a:cubicBezTo>
                    <a:pt x="12914" y="6075"/>
                    <a:pt x="12888" y="5956"/>
                    <a:pt x="12861" y="5811"/>
                  </a:cubicBezTo>
                  <a:cubicBezTo>
                    <a:pt x="12782" y="5508"/>
                    <a:pt x="12677" y="5073"/>
                    <a:pt x="12545" y="4533"/>
                  </a:cubicBezTo>
                  <a:cubicBezTo>
                    <a:pt x="12268" y="3426"/>
                    <a:pt x="11886" y="1871"/>
                    <a:pt x="11425" y="53"/>
                  </a:cubicBezTo>
                  <a:lnTo>
                    <a:pt x="114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5911925" y="2360700"/>
              <a:ext cx="99200" cy="34300"/>
            </a:xfrm>
            <a:custGeom>
              <a:rect b="b" l="l" r="r" t="t"/>
              <a:pathLst>
                <a:path extrusionOk="0" h="1372" w="3968">
                  <a:moveTo>
                    <a:pt x="1933" y="0"/>
                  </a:moveTo>
                  <a:cubicBezTo>
                    <a:pt x="1592" y="0"/>
                    <a:pt x="1247" y="180"/>
                    <a:pt x="976" y="409"/>
                  </a:cubicBezTo>
                  <a:cubicBezTo>
                    <a:pt x="633" y="686"/>
                    <a:pt x="357" y="1055"/>
                    <a:pt x="1" y="1305"/>
                  </a:cubicBezTo>
                  <a:lnTo>
                    <a:pt x="3967" y="1371"/>
                  </a:lnTo>
                  <a:lnTo>
                    <a:pt x="2781" y="396"/>
                  </a:lnTo>
                  <a:cubicBezTo>
                    <a:pt x="2610" y="238"/>
                    <a:pt x="2412" y="119"/>
                    <a:pt x="2201" y="40"/>
                  </a:cubicBezTo>
                  <a:cubicBezTo>
                    <a:pt x="2113" y="13"/>
                    <a:pt x="2023" y="0"/>
                    <a:pt x="19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5"/>
            <p:cNvSpPr/>
            <p:nvPr/>
          </p:nvSpPr>
          <p:spPr>
            <a:xfrm>
              <a:off x="5999550" y="2332150"/>
              <a:ext cx="36925" cy="32700"/>
            </a:xfrm>
            <a:custGeom>
              <a:rect b="b" l="l" r="r" t="t"/>
              <a:pathLst>
                <a:path extrusionOk="0" h="1308" w="1477">
                  <a:moveTo>
                    <a:pt x="677" y="0"/>
                  </a:moveTo>
                  <a:cubicBezTo>
                    <a:pt x="587" y="0"/>
                    <a:pt x="499" y="22"/>
                    <a:pt x="423" y="75"/>
                  </a:cubicBezTo>
                  <a:cubicBezTo>
                    <a:pt x="225" y="141"/>
                    <a:pt x="67" y="313"/>
                    <a:pt x="27" y="537"/>
                  </a:cubicBezTo>
                  <a:cubicBezTo>
                    <a:pt x="1" y="996"/>
                    <a:pt x="372" y="1308"/>
                    <a:pt x="758" y="1308"/>
                  </a:cubicBezTo>
                  <a:cubicBezTo>
                    <a:pt x="947" y="1308"/>
                    <a:pt x="1141" y="1233"/>
                    <a:pt x="1292" y="1064"/>
                  </a:cubicBezTo>
                  <a:cubicBezTo>
                    <a:pt x="1464" y="853"/>
                    <a:pt x="1477" y="576"/>
                    <a:pt x="1345" y="352"/>
                  </a:cubicBezTo>
                  <a:cubicBezTo>
                    <a:pt x="1237" y="195"/>
                    <a:pt x="944" y="0"/>
                    <a:pt x="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5"/>
            <p:cNvSpPr/>
            <p:nvPr/>
          </p:nvSpPr>
          <p:spPr>
            <a:xfrm>
              <a:off x="5728100" y="2386725"/>
              <a:ext cx="400950" cy="88650"/>
            </a:xfrm>
            <a:custGeom>
              <a:rect b="b" l="l" r="r" t="t"/>
              <a:pathLst>
                <a:path extrusionOk="0" h="3546" w="16038">
                  <a:moveTo>
                    <a:pt x="1" y="1"/>
                  </a:moveTo>
                  <a:lnTo>
                    <a:pt x="3809" y="3545"/>
                  </a:lnTo>
                  <a:lnTo>
                    <a:pt x="16038" y="3545"/>
                  </a:lnTo>
                  <a:lnTo>
                    <a:pt x="12467" y="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a:off x="5725475" y="2385750"/>
              <a:ext cx="407200" cy="91275"/>
            </a:xfrm>
            <a:custGeom>
              <a:rect b="b" l="l" r="r" t="t"/>
              <a:pathLst>
                <a:path extrusionOk="0" h="3651" w="16288">
                  <a:moveTo>
                    <a:pt x="3848" y="3519"/>
                  </a:moveTo>
                  <a:cubicBezTo>
                    <a:pt x="3861" y="3545"/>
                    <a:pt x="3888" y="3571"/>
                    <a:pt x="3914" y="3584"/>
                  </a:cubicBezTo>
                  <a:cubicBezTo>
                    <a:pt x="3888" y="3558"/>
                    <a:pt x="3875" y="3532"/>
                    <a:pt x="3848" y="3519"/>
                  </a:cubicBezTo>
                  <a:close/>
                  <a:moveTo>
                    <a:pt x="0" y="0"/>
                  </a:moveTo>
                  <a:lnTo>
                    <a:pt x="80" y="66"/>
                  </a:lnTo>
                  <a:lnTo>
                    <a:pt x="2873" y="2662"/>
                  </a:lnTo>
                  <a:lnTo>
                    <a:pt x="3637" y="3347"/>
                  </a:lnTo>
                  <a:lnTo>
                    <a:pt x="3848" y="3519"/>
                  </a:lnTo>
                  <a:lnTo>
                    <a:pt x="3651" y="3321"/>
                  </a:lnTo>
                  <a:lnTo>
                    <a:pt x="2899" y="2609"/>
                  </a:lnTo>
                  <a:lnTo>
                    <a:pt x="217" y="80"/>
                  </a:lnTo>
                  <a:lnTo>
                    <a:pt x="217" y="80"/>
                  </a:lnTo>
                  <a:lnTo>
                    <a:pt x="12348" y="198"/>
                  </a:lnTo>
                  <a:lnTo>
                    <a:pt x="12546" y="198"/>
                  </a:lnTo>
                  <a:lnTo>
                    <a:pt x="16021" y="3545"/>
                  </a:lnTo>
                  <a:lnTo>
                    <a:pt x="16021" y="3545"/>
                  </a:lnTo>
                  <a:lnTo>
                    <a:pt x="7380" y="3558"/>
                  </a:lnTo>
                  <a:lnTo>
                    <a:pt x="4837" y="3584"/>
                  </a:lnTo>
                  <a:lnTo>
                    <a:pt x="3914" y="3584"/>
                  </a:lnTo>
                  <a:cubicBezTo>
                    <a:pt x="3927" y="3598"/>
                    <a:pt x="3954" y="3611"/>
                    <a:pt x="3980" y="3611"/>
                  </a:cubicBezTo>
                  <a:lnTo>
                    <a:pt x="4823" y="3611"/>
                  </a:lnTo>
                  <a:lnTo>
                    <a:pt x="7353" y="3624"/>
                  </a:lnTo>
                  <a:lnTo>
                    <a:pt x="16156" y="3650"/>
                  </a:lnTo>
                  <a:lnTo>
                    <a:pt x="16288" y="3650"/>
                  </a:lnTo>
                  <a:lnTo>
                    <a:pt x="16195" y="3558"/>
                  </a:lnTo>
                  <a:lnTo>
                    <a:pt x="12611" y="93"/>
                  </a:lnTo>
                  <a:lnTo>
                    <a:pt x="12598" y="79"/>
                  </a:lnTo>
                  <a:lnTo>
                    <a:pt x="12348" y="79"/>
                  </a:lnTo>
                  <a:lnTo>
                    <a:pt x="132" y="0"/>
                  </a:lnTo>
                  <a:lnTo>
                    <a:pt x="132" y="0"/>
                  </a:lnTo>
                  <a:lnTo>
                    <a:pt x="132" y="0"/>
                  </a:lnTo>
                  <a:lnTo>
                    <a:pt x="132" y="0"/>
                  </a:lnTo>
                  <a:lnTo>
                    <a:pt x="132" y="0"/>
                  </a:lnTo>
                  <a:lnTo>
                    <a:pt x="1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a:off x="5809475" y="2419025"/>
              <a:ext cx="204275" cy="3300"/>
            </a:xfrm>
            <a:custGeom>
              <a:rect b="b" l="l" r="r" t="t"/>
              <a:pathLst>
                <a:path extrusionOk="0" h="132" w="8171">
                  <a:moveTo>
                    <a:pt x="4086" y="0"/>
                  </a:moveTo>
                  <a:cubicBezTo>
                    <a:pt x="1832" y="0"/>
                    <a:pt x="1" y="27"/>
                    <a:pt x="1" y="66"/>
                  </a:cubicBezTo>
                  <a:cubicBezTo>
                    <a:pt x="1" y="92"/>
                    <a:pt x="1846" y="132"/>
                    <a:pt x="4086" y="132"/>
                  </a:cubicBezTo>
                  <a:cubicBezTo>
                    <a:pt x="6339" y="132"/>
                    <a:pt x="8171" y="92"/>
                    <a:pt x="8171" y="66"/>
                  </a:cubicBezTo>
                  <a:cubicBezTo>
                    <a:pt x="8171" y="27"/>
                    <a:pt x="6339" y="0"/>
                    <a:pt x="4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5"/>
            <p:cNvSpPr/>
            <p:nvPr/>
          </p:nvSpPr>
          <p:spPr>
            <a:xfrm>
              <a:off x="5832550" y="2440100"/>
              <a:ext cx="203925" cy="3000"/>
            </a:xfrm>
            <a:custGeom>
              <a:rect b="b" l="l" r="r" t="t"/>
              <a:pathLst>
                <a:path extrusionOk="0" h="120" w="8157">
                  <a:moveTo>
                    <a:pt x="4085" y="1"/>
                  </a:moveTo>
                  <a:cubicBezTo>
                    <a:pt x="1832" y="1"/>
                    <a:pt x="0" y="27"/>
                    <a:pt x="0" y="66"/>
                  </a:cubicBezTo>
                  <a:cubicBezTo>
                    <a:pt x="0" y="93"/>
                    <a:pt x="1819" y="119"/>
                    <a:pt x="4072" y="119"/>
                  </a:cubicBezTo>
                  <a:cubicBezTo>
                    <a:pt x="6325" y="119"/>
                    <a:pt x="8157" y="93"/>
                    <a:pt x="8157" y="66"/>
                  </a:cubicBezTo>
                  <a:cubicBezTo>
                    <a:pt x="8157" y="27"/>
                    <a:pt x="6338" y="1"/>
                    <a:pt x="40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5"/>
            <p:cNvSpPr/>
            <p:nvPr/>
          </p:nvSpPr>
          <p:spPr>
            <a:xfrm>
              <a:off x="5852625" y="2460525"/>
              <a:ext cx="204275" cy="3000"/>
            </a:xfrm>
            <a:custGeom>
              <a:rect b="b" l="l" r="r" t="t"/>
              <a:pathLst>
                <a:path extrusionOk="0" h="120" w="8171">
                  <a:moveTo>
                    <a:pt x="4086" y="0"/>
                  </a:moveTo>
                  <a:cubicBezTo>
                    <a:pt x="1833" y="0"/>
                    <a:pt x="1" y="27"/>
                    <a:pt x="1" y="53"/>
                  </a:cubicBezTo>
                  <a:cubicBezTo>
                    <a:pt x="1" y="93"/>
                    <a:pt x="1833" y="119"/>
                    <a:pt x="4086" y="119"/>
                  </a:cubicBezTo>
                  <a:cubicBezTo>
                    <a:pt x="6339" y="119"/>
                    <a:pt x="8171" y="93"/>
                    <a:pt x="8171" y="53"/>
                  </a:cubicBezTo>
                  <a:cubicBezTo>
                    <a:pt x="8171" y="27"/>
                    <a:pt x="6339" y="0"/>
                    <a:pt x="4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5"/>
            <p:cNvSpPr/>
            <p:nvPr/>
          </p:nvSpPr>
          <p:spPr>
            <a:xfrm>
              <a:off x="5820350" y="2541575"/>
              <a:ext cx="210875" cy="3300"/>
            </a:xfrm>
            <a:custGeom>
              <a:rect b="b" l="l" r="r" t="t"/>
              <a:pathLst>
                <a:path extrusionOk="0" h="132" w="8435">
                  <a:moveTo>
                    <a:pt x="4217" y="0"/>
                  </a:moveTo>
                  <a:cubicBezTo>
                    <a:pt x="1898" y="0"/>
                    <a:pt x="1" y="40"/>
                    <a:pt x="1" y="66"/>
                  </a:cubicBezTo>
                  <a:cubicBezTo>
                    <a:pt x="1" y="92"/>
                    <a:pt x="1898" y="132"/>
                    <a:pt x="4217" y="132"/>
                  </a:cubicBezTo>
                  <a:cubicBezTo>
                    <a:pt x="6550" y="132"/>
                    <a:pt x="8434" y="92"/>
                    <a:pt x="8434" y="66"/>
                  </a:cubicBezTo>
                  <a:cubicBezTo>
                    <a:pt x="8434" y="40"/>
                    <a:pt x="6550" y="0"/>
                    <a:pt x="4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5"/>
            <p:cNvSpPr/>
            <p:nvPr/>
          </p:nvSpPr>
          <p:spPr>
            <a:xfrm>
              <a:off x="5844725" y="2517850"/>
              <a:ext cx="210875" cy="2975"/>
            </a:xfrm>
            <a:custGeom>
              <a:rect b="b" l="l" r="r" t="t"/>
              <a:pathLst>
                <a:path extrusionOk="0" h="119" w="8435">
                  <a:moveTo>
                    <a:pt x="4217" y="0"/>
                  </a:moveTo>
                  <a:cubicBezTo>
                    <a:pt x="1885" y="0"/>
                    <a:pt x="1" y="27"/>
                    <a:pt x="1" y="66"/>
                  </a:cubicBezTo>
                  <a:cubicBezTo>
                    <a:pt x="1" y="93"/>
                    <a:pt x="1885" y="119"/>
                    <a:pt x="4217" y="119"/>
                  </a:cubicBezTo>
                  <a:cubicBezTo>
                    <a:pt x="6550" y="119"/>
                    <a:pt x="8434" y="93"/>
                    <a:pt x="8434" y="66"/>
                  </a:cubicBezTo>
                  <a:cubicBezTo>
                    <a:pt x="8434" y="27"/>
                    <a:pt x="6550" y="0"/>
                    <a:pt x="4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5"/>
            <p:cNvSpPr/>
            <p:nvPr/>
          </p:nvSpPr>
          <p:spPr>
            <a:xfrm>
              <a:off x="5399000" y="1936075"/>
              <a:ext cx="1893600" cy="3000"/>
            </a:xfrm>
            <a:custGeom>
              <a:rect b="b" l="l" r="r" t="t"/>
              <a:pathLst>
                <a:path extrusionOk="0" h="120" w="75744">
                  <a:moveTo>
                    <a:pt x="37872" y="0"/>
                  </a:moveTo>
                  <a:cubicBezTo>
                    <a:pt x="16947" y="0"/>
                    <a:pt x="1" y="27"/>
                    <a:pt x="1" y="66"/>
                  </a:cubicBezTo>
                  <a:cubicBezTo>
                    <a:pt x="1" y="93"/>
                    <a:pt x="16960" y="119"/>
                    <a:pt x="37872" y="119"/>
                  </a:cubicBezTo>
                  <a:cubicBezTo>
                    <a:pt x="58772" y="119"/>
                    <a:pt x="75744" y="93"/>
                    <a:pt x="75744" y="66"/>
                  </a:cubicBezTo>
                  <a:cubicBezTo>
                    <a:pt x="75744" y="27"/>
                    <a:pt x="58785" y="0"/>
                    <a:pt x="37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5461600" y="1839225"/>
              <a:ext cx="46150" cy="39475"/>
            </a:xfrm>
            <a:custGeom>
              <a:rect b="b" l="l" r="r" t="t"/>
              <a:pathLst>
                <a:path extrusionOk="0" h="1579" w="1846">
                  <a:moveTo>
                    <a:pt x="1055" y="0"/>
                  </a:moveTo>
                  <a:cubicBezTo>
                    <a:pt x="356" y="0"/>
                    <a:pt x="0" y="857"/>
                    <a:pt x="501" y="1344"/>
                  </a:cubicBezTo>
                  <a:cubicBezTo>
                    <a:pt x="659" y="1507"/>
                    <a:pt x="856" y="1579"/>
                    <a:pt x="1049" y="1579"/>
                  </a:cubicBezTo>
                  <a:cubicBezTo>
                    <a:pt x="1454" y="1579"/>
                    <a:pt x="1845" y="1263"/>
                    <a:pt x="1845" y="791"/>
                  </a:cubicBezTo>
                  <a:cubicBezTo>
                    <a:pt x="1832" y="356"/>
                    <a:pt x="1489" y="0"/>
                    <a:pt x="10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5525850" y="1839225"/>
              <a:ext cx="46125" cy="39475"/>
            </a:xfrm>
            <a:custGeom>
              <a:rect b="b" l="l" r="r" t="t"/>
              <a:pathLst>
                <a:path extrusionOk="0" h="1579" w="1845">
                  <a:moveTo>
                    <a:pt x="1054" y="0"/>
                  </a:moveTo>
                  <a:cubicBezTo>
                    <a:pt x="356" y="0"/>
                    <a:pt x="0" y="857"/>
                    <a:pt x="501" y="1344"/>
                  </a:cubicBezTo>
                  <a:cubicBezTo>
                    <a:pt x="663" y="1507"/>
                    <a:pt x="861" y="1579"/>
                    <a:pt x="1055" y="1579"/>
                  </a:cubicBezTo>
                  <a:cubicBezTo>
                    <a:pt x="1459" y="1579"/>
                    <a:pt x="1845" y="1263"/>
                    <a:pt x="1845" y="791"/>
                  </a:cubicBezTo>
                  <a:cubicBezTo>
                    <a:pt x="1845" y="356"/>
                    <a:pt x="1489" y="0"/>
                    <a:pt x="1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5590400" y="1839225"/>
              <a:ext cx="45825" cy="39475"/>
            </a:xfrm>
            <a:custGeom>
              <a:rect b="b" l="l" r="r" t="t"/>
              <a:pathLst>
                <a:path extrusionOk="0" h="1579" w="1833">
                  <a:moveTo>
                    <a:pt x="1055" y="0"/>
                  </a:moveTo>
                  <a:cubicBezTo>
                    <a:pt x="343" y="0"/>
                    <a:pt x="1" y="857"/>
                    <a:pt x="488" y="1344"/>
                  </a:cubicBezTo>
                  <a:cubicBezTo>
                    <a:pt x="650" y="1507"/>
                    <a:pt x="848" y="1579"/>
                    <a:pt x="1042" y="1579"/>
                  </a:cubicBezTo>
                  <a:cubicBezTo>
                    <a:pt x="1447" y="1579"/>
                    <a:pt x="1832" y="1263"/>
                    <a:pt x="1832" y="791"/>
                  </a:cubicBezTo>
                  <a:cubicBezTo>
                    <a:pt x="1832" y="356"/>
                    <a:pt x="1477" y="0"/>
                    <a:pt x="10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6191300" y="1843825"/>
              <a:ext cx="56025" cy="49775"/>
            </a:xfrm>
            <a:custGeom>
              <a:rect b="b" l="l" r="r" t="t"/>
              <a:pathLst>
                <a:path extrusionOk="0" h="1991" w="2241">
                  <a:moveTo>
                    <a:pt x="0" y="1"/>
                  </a:moveTo>
                  <a:lnTo>
                    <a:pt x="0" y="1991"/>
                  </a:lnTo>
                  <a:lnTo>
                    <a:pt x="435" y="1991"/>
                  </a:lnTo>
                  <a:lnTo>
                    <a:pt x="435" y="818"/>
                  </a:lnTo>
                  <a:lnTo>
                    <a:pt x="1028" y="1780"/>
                  </a:lnTo>
                  <a:lnTo>
                    <a:pt x="1226" y="1780"/>
                  </a:lnTo>
                  <a:lnTo>
                    <a:pt x="1819" y="791"/>
                  </a:lnTo>
                  <a:lnTo>
                    <a:pt x="1819" y="1991"/>
                  </a:lnTo>
                  <a:lnTo>
                    <a:pt x="2240" y="1991"/>
                  </a:lnTo>
                  <a:lnTo>
                    <a:pt x="2240" y="1"/>
                  </a:lnTo>
                  <a:lnTo>
                    <a:pt x="1858" y="1"/>
                  </a:lnTo>
                  <a:lnTo>
                    <a:pt x="1133" y="1239"/>
                  </a:lnTo>
                  <a:lnTo>
                    <a:pt x="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5"/>
            <p:cNvSpPr/>
            <p:nvPr/>
          </p:nvSpPr>
          <p:spPr>
            <a:xfrm>
              <a:off x="6252575" y="1855375"/>
              <a:ext cx="43825" cy="52125"/>
            </a:xfrm>
            <a:custGeom>
              <a:rect b="b" l="l" r="r" t="t"/>
              <a:pathLst>
                <a:path extrusionOk="0" h="2085" w="1753">
                  <a:moveTo>
                    <a:pt x="0" y="0"/>
                  </a:moveTo>
                  <a:lnTo>
                    <a:pt x="659" y="1542"/>
                  </a:lnTo>
                  <a:lnTo>
                    <a:pt x="659" y="1555"/>
                  </a:lnTo>
                  <a:cubicBezTo>
                    <a:pt x="606" y="1687"/>
                    <a:pt x="540" y="1739"/>
                    <a:pt x="409" y="1739"/>
                  </a:cubicBezTo>
                  <a:cubicBezTo>
                    <a:pt x="316" y="1739"/>
                    <a:pt x="237" y="1713"/>
                    <a:pt x="158" y="1647"/>
                  </a:cubicBezTo>
                  <a:lnTo>
                    <a:pt x="0" y="1963"/>
                  </a:lnTo>
                  <a:cubicBezTo>
                    <a:pt x="104" y="2044"/>
                    <a:pt x="238" y="2084"/>
                    <a:pt x="367" y="2084"/>
                  </a:cubicBezTo>
                  <a:cubicBezTo>
                    <a:pt x="385" y="2084"/>
                    <a:pt x="404" y="2084"/>
                    <a:pt x="422" y="2082"/>
                  </a:cubicBezTo>
                  <a:cubicBezTo>
                    <a:pt x="699" y="2082"/>
                    <a:pt x="909" y="1977"/>
                    <a:pt x="1054" y="1608"/>
                  </a:cubicBezTo>
                  <a:lnTo>
                    <a:pt x="1753" y="0"/>
                  </a:lnTo>
                  <a:lnTo>
                    <a:pt x="1331" y="0"/>
                  </a:lnTo>
                  <a:lnTo>
                    <a:pt x="896" y="1028"/>
                  </a:lnTo>
                  <a:lnTo>
                    <a:pt x="4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5"/>
            <p:cNvSpPr/>
            <p:nvPr/>
          </p:nvSpPr>
          <p:spPr>
            <a:xfrm>
              <a:off x="6341850" y="1843825"/>
              <a:ext cx="37575" cy="49450"/>
            </a:xfrm>
            <a:custGeom>
              <a:rect b="b" l="l" r="r" t="t"/>
              <a:pathLst>
                <a:path extrusionOk="0" h="1978" w="1503">
                  <a:moveTo>
                    <a:pt x="0" y="1"/>
                  </a:moveTo>
                  <a:lnTo>
                    <a:pt x="0" y="1977"/>
                  </a:lnTo>
                  <a:lnTo>
                    <a:pt x="461" y="1977"/>
                  </a:lnTo>
                  <a:lnTo>
                    <a:pt x="461" y="1253"/>
                  </a:lnTo>
                  <a:lnTo>
                    <a:pt x="1384" y="1253"/>
                  </a:lnTo>
                  <a:lnTo>
                    <a:pt x="1384" y="884"/>
                  </a:lnTo>
                  <a:lnTo>
                    <a:pt x="461" y="884"/>
                  </a:lnTo>
                  <a:lnTo>
                    <a:pt x="461" y="357"/>
                  </a:lnTo>
                  <a:lnTo>
                    <a:pt x="1502" y="357"/>
                  </a:lnTo>
                  <a:lnTo>
                    <a:pt x="15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6384350" y="1837550"/>
              <a:ext cx="13850" cy="56050"/>
            </a:xfrm>
            <a:custGeom>
              <a:rect b="b" l="l" r="r" t="t"/>
              <a:pathLst>
                <a:path extrusionOk="0" h="2242" w="554">
                  <a:moveTo>
                    <a:pt x="302" y="0"/>
                  </a:moveTo>
                  <a:cubicBezTo>
                    <a:pt x="294" y="0"/>
                    <a:pt x="285" y="1"/>
                    <a:pt x="277" y="1"/>
                  </a:cubicBezTo>
                  <a:lnTo>
                    <a:pt x="264" y="1"/>
                  </a:lnTo>
                  <a:cubicBezTo>
                    <a:pt x="126" y="1"/>
                    <a:pt x="11" y="97"/>
                    <a:pt x="1" y="232"/>
                  </a:cubicBezTo>
                  <a:lnTo>
                    <a:pt x="1" y="232"/>
                  </a:lnTo>
                  <a:cubicBezTo>
                    <a:pt x="1" y="230"/>
                    <a:pt x="0" y="227"/>
                    <a:pt x="0" y="225"/>
                  </a:cubicBezTo>
                  <a:lnTo>
                    <a:pt x="0" y="252"/>
                  </a:lnTo>
                  <a:cubicBezTo>
                    <a:pt x="0" y="245"/>
                    <a:pt x="0" y="238"/>
                    <a:pt x="1" y="232"/>
                  </a:cubicBezTo>
                  <a:lnTo>
                    <a:pt x="1" y="232"/>
                  </a:lnTo>
                  <a:cubicBezTo>
                    <a:pt x="23" y="392"/>
                    <a:pt x="147" y="473"/>
                    <a:pt x="272" y="473"/>
                  </a:cubicBezTo>
                  <a:cubicBezTo>
                    <a:pt x="399" y="473"/>
                    <a:pt x="527" y="390"/>
                    <a:pt x="554" y="225"/>
                  </a:cubicBezTo>
                  <a:cubicBezTo>
                    <a:pt x="554" y="225"/>
                    <a:pt x="554" y="225"/>
                    <a:pt x="554" y="212"/>
                  </a:cubicBezTo>
                  <a:cubicBezTo>
                    <a:pt x="541" y="89"/>
                    <a:pt x="425" y="0"/>
                    <a:pt x="302" y="0"/>
                  </a:cubicBezTo>
                  <a:close/>
                  <a:moveTo>
                    <a:pt x="53" y="713"/>
                  </a:moveTo>
                  <a:lnTo>
                    <a:pt x="53" y="2242"/>
                  </a:lnTo>
                  <a:lnTo>
                    <a:pt x="501" y="2242"/>
                  </a:lnTo>
                  <a:lnTo>
                    <a:pt x="501" y="71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5"/>
            <p:cNvSpPr/>
            <p:nvPr/>
          </p:nvSpPr>
          <p:spPr>
            <a:xfrm>
              <a:off x="6407075" y="1840875"/>
              <a:ext cx="11225" cy="52725"/>
            </a:xfrm>
            <a:custGeom>
              <a:rect b="b" l="l" r="r" t="t"/>
              <a:pathLst>
                <a:path extrusionOk="0" h="2109" w="449">
                  <a:moveTo>
                    <a:pt x="0" y="0"/>
                  </a:moveTo>
                  <a:lnTo>
                    <a:pt x="0" y="2109"/>
                  </a:lnTo>
                  <a:lnTo>
                    <a:pt x="448" y="2109"/>
                  </a:lnTo>
                  <a:lnTo>
                    <a:pt x="4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5"/>
            <p:cNvSpPr/>
            <p:nvPr/>
          </p:nvSpPr>
          <p:spPr>
            <a:xfrm>
              <a:off x="6425525" y="1854675"/>
              <a:ext cx="40200" cy="39625"/>
            </a:xfrm>
            <a:custGeom>
              <a:rect b="b" l="l" r="r" t="t"/>
              <a:pathLst>
                <a:path extrusionOk="0" h="1585" w="1608">
                  <a:moveTo>
                    <a:pt x="830" y="344"/>
                  </a:moveTo>
                  <a:cubicBezTo>
                    <a:pt x="1002" y="344"/>
                    <a:pt x="1173" y="450"/>
                    <a:pt x="1213" y="661"/>
                  </a:cubicBezTo>
                  <a:lnTo>
                    <a:pt x="448" y="661"/>
                  </a:lnTo>
                  <a:cubicBezTo>
                    <a:pt x="488" y="450"/>
                    <a:pt x="659" y="344"/>
                    <a:pt x="830" y="344"/>
                  </a:cubicBezTo>
                  <a:close/>
                  <a:moveTo>
                    <a:pt x="863" y="0"/>
                  </a:moveTo>
                  <a:cubicBezTo>
                    <a:pt x="848" y="0"/>
                    <a:pt x="833" y="1"/>
                    <a:pt x="817" y="2"/>
                  </a:cubicBezTo>
                  <a:lnTo>
                    <a:pt x="765" y="2"/>
                  </a:lnTo>
                  <a:cubicBezTo>
                    <a:pt x="343" y="2"/>
                    <a:pt x="0" y="357"/>
                    <a:pt x="0" y="792"/>
                  </a:cubicBezTo>
                  <a:cubicBezTo>
                    <a:pt x="0" y="1253"/>
                    <a:pt x="343" y="1583"/>
                    <a:pt x="870" y="1583"/>
                  </a:cubicBezTo>
                  <a:cubicBezTo>
                    <a:pt x="885" y="1584"/>
                    <a:pt x="900" y="1584"/>
                    <a:pt x="915" y="1584"/>
                  </a:cubicBezTo>
                  <a:cubicBezTo>
                    <a:pt x="1137" y="1584"/>
                    <a:pt x="1354" y="1493"/>
                    <a:pt x="1502" y="1333"/>
                  </a:cubicBezTo>
                  <a:lnTo>
                    <a:pt x="1278" y="1069"/>
                  </a:lnTo>
                  <a:cubicBezTo>
                    <a:pt x="1184" y="1164"/>
                    <a:pt x="1057" y="1216"/>
                    <a:pt x="937" y="1216"/>
                  </a:cubicBezTo>
                  <a:cubicBezTo>
                    <a:pt x="923" y="1216"/>
                    <a:pt x="910" y="1215"/>
                    <a:pt x="896" y="1214"/>
                  </a:cubicBezTo>
                  <a:cubicBezTo>
                    <a:pt x="878" y="1216"/>
                    <a:pt x="860" y="1217"/>
                    <a:pt x="843" y="1217"/>
                  </a:cubicBezTo>
                  <a:cubicBezTo>
                    <a:pt x="655" y="1217"/>
                    <a:pt x="497" y="1092"/>
                    <a:pt x="448" y="911"/>
                  </a:cubicBezTo>
                  <a:lnTo>
                    <a:pt x="1608" y="911"/>
                  </a:lnTo>
                  <a:cubicBezTo>
                    <a:pt x="1608" y="871"/>
                    <a:pt x="1608" y="832"/>
                    <a:pt x="1608" y="792"/>
                  </a:cubicBezTo>
                  <a:lnTo>
                    <a:pt x="1608" y="713"/>
                  </a:lnTo>
                  <a:cubicBezTo>
                    <a:pt x="1595" y="320"/>
                    <a:pt x="1253" y="0"/>
                    <a:pt x="8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6469675" y="1854700"/>
              <a:ext cx="34600" cy="39550"/>
            </a:xfrm>
            <a:custGeom>
              <a:rect b="b" l="l" r="r" t="t"/>
              <a:pathLst>
                <a:path extrusionOk="0" h="1582" w="1384">
                  <a:moveTo>
                    <a:pt x="738" y="1"/>
                  </a:moveTo>
                  <a:cubicBezTo>
                    <a:pt x="303" y="1"/>
                    <a:pt x="40" y="198"/>
                    <a:pt x="40" y="488"/>
                  </a:cubicBezTo>
                  <a:cubicBezTo>
                    <a:pt x="40" y="1094"/>
                    <a:pt x="962" y="844"/>
                    <a:pt x="962" y="1094"/>
                  </a:cubicBezTo>
                  <a:cubicBezTo>
                    <a:pt x="962" y="1187"/>
                    <a:pt x="883" y="1239"/>
                    <a:pt x="672" y="1239"/>
                  </a:cubicBezTo>
                  <a:cubicBezTo>
                    <a:pt x="488" y="1239"/>
                    <a:pt x="303" y="1187"/>
                    <a:pt x="145" y="1094"/>
                  </a:cubicBezTo>
                  <a:lnTo>
                    <a:pt x="0" y="1411"/>
                  </a:lnTo>
                  <a:cubicBezTo>
                    <a:pt x="198" y="1529"/>
                    <a:pt x="422" y="1582"/>
                    <a:pt x="659" y="1582"/>
                  </a:cubicBezTo>
                  <a:cubicBezTo>
                    <a:pt x="1120" y="1582"/>
                    <a:pt x="1384" y="1371"/>
                    <a:pt x="1384" y="1081"/>
                  </a:cubicBezTo>
                  <a:cubicBezTo>
                    <a:pt x="1384" y="475"/>
                    <a:pt x="461" y="739"/>
                    <a:pt x="461" y="475"/>
                  </a:cubicBezTo>
                  <a:cubicBezTo>
                    <a:pt x="461" y="396"/>
                    <a:pt x="540" y="330"/>
                    <a:pt x="738" y="330"/>
                  </a:cubicBezTo>
                  <a:cubicBezTo>
                    <a:pt x="896" y="330"/>
                    <a:pt x="1054" y="370"/>
                    <a:pt x="1186" y="449"/>
                  </a:cubicBezTo>
                  <a:lnTo>
                    <a:pt x="1331" y="132"/>
                  </a:lnTo>
                  <a:cubicBezTo>
                    <a:pt x="1146" y="40"/>
                    <a:pt x="949" y="1"/>
                    <a:pt x="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6647875" y="1996025"/>
              <a:ext cx="562375" cy="89775"/>
            </a:xfrm>
            <a:custGeom>
              <a:rect b="b" l="l" r="r" t="t"/>
              <a:pathLst>
                <a:path extrusionOk="0" h="3591" w="22495">
                  <a:moveTo>
                    <a:pt x="22167" y="3558"/>
                  </a:moveTo>
                  <a:lnTo>
                    <a:pt x="22167" y="3558"/>
                  </a:lnTo>
                  <a:cubicBezTo>
                    <a:pt x="22166" y="3558"/>
                    <a:pt x="22166" y="3558"/>
                    <a:pt x="22165" y="3559"/>
                  </a:cubicBezTo>
                  <a:cubicBezTo>
                    <a:pt x="22155" y="3563"/>
                    <a:pt x="22146" y="3568"/>
                    <a:pt x="22136" y="3572"/>
                  </a:cubicBezTo>
                  <a:lnTo>
                    <a:pt x="22136" y="3572"/>
                  </a:lnTo>
                  <a:cubicBezTo>
                    <a:pt x="22137" y="3572"/>
                    <a:pt x="22138" y="3572"/>
                    <a:pt x="22139" y="3572"/>
                  </a:cubicBezTo>
                  <a:cubicBezTo>
                    <a:pt x="22148" y="3567"/>
                    <a:pt x="22158" y="3563"/>
                    <a:pt x="22167" y="3558"/>
                  </a:cubicBezTo>
                  <a:close/>
                  <a:moveTo>
                    <a:pt x="515" y="1"/>
                  </a:moveTo>
                  <a:cubicBezTo>
                    <a:pt x="251" y="1"/>
                    <a:pt x="40" y="198"/>
                    <a:pt x="14" y="462"/>
                  </a:cubicBezTo>
                  <a:lnTo>
                    <a:pt x="14" y="2992"/>
                  </a:lnTo>
                  <a:cubicBezTo>
                    <a:pt x="1" y="3110"/>
                    <a:pt x="27" y="3229"/>
                    <a:pt x="80" y="3334"/>
                  </a:cubicBezTo>
                  <a:cubicBezTo>
                    <a:pt x="133" y="3440"/>
                    <a:pt x="238" y="3519"/>
                    <a:pt x="357" y="3559"/>
                  </a:cubicBezTo>
                  <a:cubicBezTo>
                    <a:pt x="409" y="3572"/>
                    <a:pt x="462" y="3585"/>
                    <a:pt x="528" y="3585"/>
                  </a:cubicBezTo>
                  <a:lnTo>
                    <a:pt x="6431" y="3585"/>
                  </a:lnTo>
                  <a:lnTo>
                    <a:pt x="14549" y="3572"/>
                  </a:lnTo>
                  <a:lnTo>
                    <a:pt x="20017" y="3559"/>
                  </a:lnTo>
                  <a:lnTo>
                    <a:pt x="14549" y="3532"/>
                  </a:lnTo>
                  <a:lnTo>
                    <a:pt x="6431" y="3519"/>
                  </a:lnTo>
                  <a:lnTo>
                    <a:pt x="528" y="3519"/>
                  </a:lnTo>
                  <a:cubicBezTo>
                    <a:pt x="489" y="3519"/>
                    <a:pt x="436" y="3519"/>
                    <a:pt x="396" y="3506"/>
                  </a:cubicBezTo>
                  <a:cubicBezTo>
                    <a:pt x="304" y="3466"/>
                    <a:pt x="238" y="3414"/>
                    <a:pt x="185" y="3334"/>
                  </a:cubicBezTo>
                  <a:cubicBezTo>
                    <a:pt x="146" y="3242"/>
                    <a:pt x="133" y="3150"/>
                    <a:pt x="133" y="3045"/>
                  </a:cubicBezTo>
                  <a:lnTo>
                    <a:pt x="133" y="462"/>
                  </a:lnTo>
                  <a:cubicBezTo>
                    <a:pt x="159" y="264"/>
                    <a:pt x="317" y="106"/>
                    <a:pt x="515" y="106"/>
                  </a:cubicBezTo>
                  <a:lnTo>
                    <a:pt x="18581" y="93"/>
                  </a:lnTo>
                  <a:lnTo>
                    <a:pt x="22033" y="93"/>
                  </a:lnTo>
                  <a:cubicBezTo>
                    <a:pt x="22139" y="93"/>
                    <a:pt x="22231" y="132"/>
                    <a:pt x="22310" y="198"/>
                  </a:cubicBezTo>
                  <a:cubicBezTo>
                    <a:pt x="22376" y="264"/>
                    <a:pt x="22429" y="356"/>
                    <a:pt x="22429" y="462"/>
                  </a:cubicBezTo>
                  <a:lnTo>
                    <a:pt x="22429" y="3045"/>
                  </a:lnTo>
                  <a:cubicBezTo>
                    <a:pt x="22442" y="3137"/>
                    <a:pt x="22429" y="3229"/>
                    <a:pt x="22402" y="3321"/>
                  </a:cubicBezTo>
                  <a:cubicBezTo>
                    <a:pt x="22354" y="3418"/>
                    <a:pt x="22272" y="3504"/>
                    <a:pt x="22167" y="3558"/>
                  </a:cubicBezTo>
                  <a:lnTo>
                    <a:pt x="22167" y="3558"/>
                  </a:lnTo>
                  <a:cubicBezTo>
                    <a:pt x="22298" y="3531"/>
                    <a:pt x="22403" y="3439"/>
                    <a:pt x="22455" y="3308"/>
                  </a:cubicBezTo>
                  <a:cubicBezTo>
                    <a:pt x="22481" y="3216"/>
                    <a:pt x="22495" y="3124"/>
                    <a:pt x="22495" y="3031"/>
                  </a:cubicBezTo>
                  <a:lnTo>
                    <a:pt x="22495" y="449"/>
                  </a:lnTo>
                  <a:cubicBezTo>
                    <a:pt x="22468" y="198"/>
                    <a:pt x="22271" y="14"/>
                    <a:pt x="22033" y="14"/>
                  </a:cubicBezTo>
                  <a:lnTo>
                    <a:pt x="18568" y="14"/>
                  </a:lnTo>
                  <a:lnTo>
                    <a:pt x="515" y="1"/>
                  </a:lnTo>
                  <a:close/>
                  <a:moveTo>
                    <a:pt x="22136" y="3572"/>
                  </a:moveTo>
                  <a:cubicBezTo>
                    <a:pt x="22097" y="3572"/>
                    <a:pt x="22046" y="3585"/>
                    <a:pt x="22007" y="3585"/>
                  </a:cubicBezTo>
                  <a:cubicBezTo>
                    <a:pt x="22021" y="3588"/>
                    <a:pt x="22035" y="3590"/>
                    <a:pt x="22049" y="3590"/>
                  </a:cubicBezTo>
                  <a:cubicBezTo>
                    <a:pt x="22078" y="3590"/>
                    <a:pt x="22107" y="3583"/>
                    <a:pt x="22136" y="35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5"/>
            <p:cNvSpPr/>
            <p:nvPr/>
          </p:nvSpPr>
          <p:spPr>
            <a:xfrm>
              <a:off x="6684125" y="2027325"/>
              <a:ext cx="21775" cy="29075"/>
            </a:xfrm>
            <a:custGeom>
              <a:rect b="b" l="l" r="r" t="t"/>
              <a:pathLst>
                <a:path extrusionOk="0" h="1163" w="871">
                  <a:moveTo>
                    <a:pt x="448" y="0"/>
                  </a:moveTo>
                  <a:cubicBezTo>
                    <a:pt x="145" y="0"/>
                    <a:pt x="14" y="159"/>
                    <a:pt x="14" y="330"/>
                  </a:cubicBezTo>
                  <a:cubicBezTo>
                    <a:pt x="14" y="752"/>
                    <a:pt x="712" y="580"/>
                    <a:pt x="712" y="857"/>
                  </a:cubicBezTo>
                  <a:cubicBezTo>
                    <a:pt x="712" y="949"/>
                    <a:pt x="620" y="1028"/>
                    <a:pt x="422" y="1028"/>
                  </a:cubicBezTo>
                  <a:cubicBezTo>
                    <a:pt x="290" y="1028"/>
                    <a:pt x="159" y="989"/>
                    <a:pt x="53" y="897"/>
                  </a:cubicBezTo>
                  <a:lnTo>
                    <a:pt x="0" y="1028"/>
                  </a:lnTo>
                  <a:cubicBezTo>
                    <a:pt x="107" y="1111"/>
                    <a:pt x="245" y="1162"/>
                    <a:pt x="387" y="1162"/>
                  </a:cubicBezTo>
                  <a:cubicBezTo>
                    <a:pt x="403" y="1162"/>
                    <a:pt x="419" y="1161"/>
                    <a:pt x="435" y="1160"/>
                  </a:cubicBezTo>
                  <a:cubicBezTo>
                    <a:pt x="738" y="1160"/>
                    <a:pt x="870" y="1002"/>
                    <a:pt x="870" y="831"/>
                  </a:cubicBezTo>
                  <a:cubicBezTo>
                    <a:pt x="870" y="422"/>
                    <a:pt x="185" y="593"/>
                    <a:pt x="185" y="317"/>
                  </a:cubicBezTo>
                  <a:cubicBezTo>
                    <a:pt x="185" y="225"/>
                    <a:pt x="264" y="145"/>
                    <a:pt x="462" y="145"/>
                  </a:cubicBezTo>
                  <a:cubicBezTo>
                    <a:pt x="567" y="145"/>
                    <a:pt x="659" y="185"/>
                    <a:pt x="752" y="238"/>
                  </a:cubicBezTo>
                  <a:lnTo>
                    <a:pt x="804" y="106"/>
                  </a:lnTo>
                  <a:cubicBezTo>
                    <a:pt x="699" y="40"/>
                    <a:pt x="580" y="0"/>
                    <a:pt x="4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5"/>
            <p:cNvSpPr/>
            <p:nvPr/>
          </p:nvSpPr>
          <p:spPr>
            <a:xfrm>
              <a:off x="6709150" y="2034875"/>
              <a:ext cx="21450" cy="21925"/>
            </a:xfrm>
            <a:custGeom>
              <a:rect b="b" l="l" r="r" t="t"/>
              <a:pathLst>
                <a:path extrusionOk="0" h="877" w="858">
                  <a:moveTo>
                    <a:pt x="429" y="133"/>
                  </a:moveTo>
                  <a:cubicBezTo>
                    <a:pt x="554" y="133"/>
                    <a:pt x="680" y="212"/>
                    <a:pt x="699" y="371"/>
                  </a:cubicBezTo>
                  <a:lnTo>
                    <a:pt x="159" y="371"/>
                  </a:lnTo>
                  <a:cubicBezTo>
                    <a:pt x="179" y="212"/>
                    <a:pt x="304" y="133"/>
                    <a:pt x="429" y="133"/>
                  </a:cubicBezTo>
                  <a:close/>
                  <a:moveTo>
                    <a:pt x="458" y="1"/>
                  </a:moveTo>
                  <a:cubicBezTo>
                    <a:pt x="451" y="1"/>
                    <a:pt x="443" y="1"/>
                    <a:pt x="436" y="2"/>
                  </a:cubicBezTo>
                  <a:lnTo>
                    <a:pt x="409" y="2"/>
                  </a:lnTo>
                  <a:cubicBezTo>
                    <a:pt x="172" y="2"/>
                    <a:pt x="1" y="199"/>
                    <a:pt x="1" y="436"/>
                  </a:cubicBezTo>
                  <a:cubicBezTo>
                    <a:pt x="18" y="705"/>
                    <a:pt x="241" y="877"/>
                    <a:pt x="470" y="877"/>
                  </a:cubicBezTo>
                  <a:cubicBezTo>
                    <a:pt x="589" y="877"/>
                    <a:pt x="710" y="830"/>
                    <a:pt x="805" y="726"/>
                  </a:cubicBezTo>
                  <a:lnTo>
                    <a:pt x="713" y="634"/>
                  </a:lnTo>
                  <a:cubicBezTo>
                    <a:pt x="647" y="700"/>
                    <a:pt x="568" y="739"/>
                    <a:pt x="475" y="739"/>
                  </a:cubicBezTo>
                  <a:cubicBezTo>
                    <a:pt x="317" y="739"/>
                    <a:pt x="185" y="634"/>
                    <a:pt x="159" y="489"/>
                  </a:cubicBezTo>
                  <a:lnTo>
                    <a:pt x="857" y="489"/>
                  </a:lnTo>
                  <a:cubicBezTo>
                    <a:pt x="857" y="463"/>
                    <a:pt x="857" y="450"/>
                    <a:pt x="857" y="436"/>
                  </a:cubicBezTo>
                  <a:lnTo>
                    <a:pt x="857" y="397"/>
                  </a:lnTo>
                  <a:cubicBezTo>
                    <a:pt x="845" y="180"/>
                    <a:pt x="672"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5"/>
            <p:cNvSpPr/>
            <p:nvPr/>
          </p:nvSpPr>
          <p:spPr>
            <a:xfrm>
              <a:off x="6733550" y="2034475"/>
              <a:ext cx="18800" cy="21925"/>
            </a:xfrm>
            <a:custGeom>
              <a:rect b="b" l="l" r="r" t="t"/>
              <a:pathLst>
                <a:path extrusionOk="0" h="877" w="752">
                  <a:moveTo>
                    <a:pt x="593" y="492"/>
                  </a:moveTo>
                  <a:lnTo>
                    <a:pt x="593" y="611"/>
                  </a:lnTo>
                  <a:cubicBezTo>
                    <a:pt x="557" y="695"/>
                    <a:pt x="466" y="757"/>
                    <a:pt x="380" y="757"/>
                  </a:cubicBezTo>
                  <a:cubicBezTo>
                    <a:pt x="372" y="757"/>
                    <a:pt x="364" y="757"/>
                    <a:pt x="356" y="755"/>
                  </a:cubicBezTo>
                  <a:cubicBezTo>
                    <a:pt x="237" y="755"/>
                    <a:pt x="158" y="690"/>
                    <a:pt x="158" y="624"/>
                  </a:cubicBezTo>
                  <a:cubicBezTo>
                    <a:pt x="158" y="545"/>
                    <a:pt x="211" y="492"/>
                    <a:pt x="356" y="492"/>
                  </a:cubicBezTo>
                  <a:close/>
                  <a:moveTo>
                    <a:pt x="430" y="1"/>
                  </a:moveTo>
                  <a:cubicBezTo>
                    <a:pt x="414" y="1"/>
                    <a:pt x="398" y="2"/>
                    <a:pt x="382" y="4"/>
                  </a:cubicBezTo>
                  <a:cubicBezTo>
                    <a:pt x="250" y="4"/>
                    <a:pt x="132" y="44"/>
                    <a:pt x="26" y="123"/>
                  </a:cubicBezTo>
                  <a:lnTo>
                    <a:pt x="92" y="228"/>
                  </a:lnTo>
                  <a:cubicBezTo>
                    <a:pt x="171" y="176"/>
                    <a:pt x="264" y="136"/>
                    <a:pt x="356" y="136"/>
                  </a:cubicBezTo>
                  <a:cubicBezTo>
                    <a:pt x="514" y="136"/>
                    <a:pt x="593" y="215"/>
                    <a:pt x="593" y="347"/>
                  </a:cubicBezTo>
                  <a:lnTo>
                    <a:pt x="593" y="373"/>
                  </a:lnTo>
                  <a:lnTo>
                    <a:pt x="343" y="373"/>
                  </a:lnTo>
                  <a:cubicBezTo>
                    <a:pt x="92" y="373"/>
                    <a:pt x="0" y="479"/>
                    <a:pt x="0" y="624"/>
                  </a:cubicBezTo>
                  <a:cubicBezTo>
                    <a:pt x="0" y="769"/>
                    <a:pt x="119" y="874"/>
                    <a:pt x="316" y="874"/>
                  </a:cubicBezTo>
                  <a:cubicBezTo>
                    <a:pt x="327" y="875"/>
                    <a:pt x="338" y="876"/>
                    <a:pt x="349" y="876"/>
                  </a:cubicBezTo>
                  <a:cubicBezTo>
                    <a:pt x="443" y="876"/>
                    <a:pt x="534" y="826"/>
                    <a:pt x="593" y="755"/>
                  </a:cubicBezTo>
                  <a:lnTo>
                    <a:pt x="593" y="874"/>
                  </a:lnTo>
                  <a:lnTo>
                    <a:pt x="738" y="874"/>
                  </a:lnTo>
                  <a:lnTo>
                    <a:pt x="738" y="347"/>
                  </a:lnTo>
                  <a:cubicBezTo>
                    <a:pt x="751" y="321"/>
                    <a:pt x="751" y="294"/>
                    <a:pt x="751" y="268"/>
                  </a:cubicBezTo>
                  <a:cubicBezTo>
                    <a:pt x="727" y="113"/>
                    <a:pt x="584"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5"/>
            <p:cNvSpPr/>
            <p:nvPr/>
          </p:nvSpPr>
          <p:spPr>
            <a:xfrm>
              <a:off x="6759225" y="2034525"/>
              <a:ext cx="11575" cy="21825"/>
            </a:xfrm>
            <a:custGeom>
              <a:rect b="b" l="l" r="r" t="t"/>
              <a:pathLst>
                <a:path extrusionOk="0" h="873" w="463">
                  <a:moveTo>
                    <a:pt x="429" y="1"/>
                  </a:moveTo>
                  <a:cubicBezTo>
                    <a:pt x="311" y="1"/>
                    <a:pt x="206" y="64"/>
                    <a:pt x="146" y="161"/>
                  </a:cubicBezTo>
                  <a:lnTo>
                    <a:pt x="146" y="16"/>
                  </a:lnTo>
                  <a:lnTo>
                    <a:pt x="1" y="16"/>
                  </a:lnTo>
                  <a:lnTo>
                    <a:pt x="1" y="872"/>
                  </a:lnTo>
                  <a:lnTo>
                    <a:pt x="159" y="872"/>
                  </a:lnTo>
                  <a:lnTo>
                    <a:pt x="159" y="437"/>
                  </a:lnTo>
                  <a:lnTo>
                    <a:pt x="159" y="398"/>
                  </a:lnTo>
                  <a:cubicBezTo>
                    <a:pt x="159" y="261"/>
                    <a:pt x="276" y="159"/>
                    <a:pt x="400" y="159"/>
                  </a:cubicBezTo>
                  <a:cubicBezTo>
                    <a:pt x="408" y="159"/>
                    <a:pt x="415" y="160"/>
                    <a:pt x="423" y="161"/>
                  </a:cubicBezTo>
                  <a:lnTo>
                    <a:pt x="462" y="161"/>
                  </a:lnTo>
                  <a:lnTo>
                    <a:pt x="462" y="2"/>
                  </a:lnTo>
                  <a:cubicBezTo>
                    <a:pt x="451" y="1"/>
                    <a:pt x="440" y="1"/>
                    <a:pt x="4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5"/>
            <p:cNvSpPr/>
            <p:nvPr/>
          </p:nvSpPr>
          <p:spPr>
            <a:xfrm>
              <a:off x="6773075" y="2034525"/>
              <a:ext cx="20450" cy="21850"/>
            </a:xfrm>
            <a:custGeom>
              <a:rect b="b" l="l" r="r" t="t"/>
              <a:pathLst>
                <a:path extrusionOk="0" h="874" w="818">
                  <a:moveTo>
                    <a:pt x="504" y="1"/>
                  </a:moveTo>
                  <a:cubicBezTo>
                    <a:pt x="494" y="1"/>
                    <a:pt x="484" y="1"/>
                    <a:pt x="475" y="2"/>
                  </a:cubicBezTo>
                  <a:lnTo>
                    <a:pt x="422" y="2"/>
                  </a:lnTo>
                  <a:cubicBezTo>
                    <a:pt x="198" y="2"/>
                    <a:pt x="0" y="200"/>
                    <a:pt x="14" y="437"/>
                  </a:cubicBezTo>
                  <a:cubicBezTo>
                    <a:pt x="14" y="450"/>
                    <a:pt x="14" y="464"/>
                    <a:pt x="14" y="490"/>
                  </a:cubicBezTo>
                  <a:cubicBezTo>
                    <a:pt x="26" y="706"/>
                    <a:pt x="223" y="873"/>
                    <a:pt x="449" y="873"/>
                  </a:cubicBezTo>
                  <a:cubicBezTo>
                    <a:pt x="458" y="873"/>
                    <a:pt x="466" y="873"/>
                    <a:pt x="475" y="872"/>
                  </a:cubicBezTo>
                  <a:cubicBezTo>
                    <a:pt x="484" y="873"/>
                    <a:pt x="494" y="874"/>
                    <a:pt x="504" y="874"/>
                  </a:cubicBezTo>
                  <a:cubicBezTo>
                    <a:pt x="627" y="874"/>
                    <a:pt x="756" y="798"/>
                    <a:pt x="817" y="688"/>
                  </a:cubicBezTo>
                  <a:lnTo>
                    <a:pt x="699" y="622"/>
                  </a:lnTo>
                  <a:cubicBezTo>
                    <a:pt x="646" y="688"/>
                    <a:pt x="567" y="740"/>
                    <a:pt x="475" y="740"/>
                  </a:cubicBezTo>
                  <a:cubicBezTo>
                    <a:pt x="106" y="714"/>
                    <a:pt x="106" y="161"/>
                    <a:pt x="475" y="134"/>
                  </a:cubicBezTo>
                  <a:cubicBezTo>
                    <a:pt x="567" y="134"/>
                    <a:pt x="646" y="187"/>
                    <a:pt x="699" y="266"/>
                  </a:cubicBezTo>
                  <a:lnTo>
                    <a:pt x="817" y="187"/>
                  </a:lnTo>
                  <a:cubicBezTo>
                    <a:pt x="756" y="77"/>
                    <a:pt x="627" y="1"/>
                    <a:pt x="5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5"/>
            <p:cNvSpPr/>
            <p:nvPr/>
          </p:nvSpPr>
          <p:spPr>
            <a:xfrm>
              <a:off x="6798100" y="2026325"/>
              <a:ext cx="20125" cy="30025"/>
            </a:xfrm>
            <a:custGeom>
              <a:rect b="b" l="l" r="r" t="t"/>
              <a:pathLst>
                <a:path extrusionOk="0" h="1201" w="805">
                  <a:moveTo>
                    <a:pt x="1" y="1"/>
                  </a:moveTo>
                  <a:lnTo>
                    <a:pt x="1" y="1200"/>
                  </a:lnTo>
                  <a:lnTo>
                    <a:pt x="146" y="1200"/>
                  </a:lnTo>
                  <a:lnTo>
                    <a:pt x="146" y="752"/>
                  </a:lnTo>
                  <a:cubicBezTo>
                    <a:pt x="146" y="739"/>
                    <a:pt x="146" y="726"/>
                    <a:pt x="146" y="713"/>
                  </a:cubicBezTo>
                  <a:cubicBezTo>
                    <a:pt x="158" y="576"/>
                    <a:pt x="264" y="474"/>
                    <a:pt x="398" y="474"/>
                  </a:cubicBezTo>
                  <a:cubicBezTo>
                    <a:pt x="406" y="474"/>
                    <a:pt x="414" y="475"/>
                    <a:pt x="422" y="475"/>
                  </a:cubicBezTo>
                  <a:cubicBezTo>
                    <a:pt x="567" y="475"/>
                    <a:pt x="647" y="554"/>
                    <a:pt x="647" y="726"/>
                  </a:cubicBezTo>
                  <a:lnTo>
                    <a:pt x="647" y="1200"/>
                  </a:lnTo>
                  <a:lnTo>
                    <a:pt x="805" y="1200"/>
                  </a:lnTo>
                  <a:lnTo>
                    <a:pt x="805" y="699"/>
                  </a:lnTo>
                  <a:cubicBezTo>
                    <a:pt x="805" y="686"/>
                    <a:pt x="805" y="660"/>
                    <a:pt x="805" y="647"/>
                  </a:cubicBezTo>
                  <a:cubicBezTo>
                    <a:pt x="792" y="470"/>
                    <a:pt x="646" y="330"/>
                    <a:pt x="472" y="330"/>
                  </a:cubicBezTo>
                  <a:cubicBezTo>
                    <a:pt x="464" y="330"/>
                    <a:pt x="457" y="330"/>
                    <a:pt x="449" y="330"/>
                  </a:cubicBezTo>
                  <a:cubicBezTo>
                    <a:pt x="330" y="330"/>
                    <a:pt x="225" y="370"/>
                    <a:pt x="146" y="462"/>
                  </a:cubicBezTo>
                  <a:lnTo>
                    <a:pt x="1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6823475" y="2052275"/>
              <a:ext cx="6000" cy="4075"/>
            </a:xfrm>
            <a:custGeom>
              <a:rect b="b" l="l" r="r" t="t"/>
              <a:pathLst>
                <a:path extrusionOk="0" h="163" w="240">
                  <a:moveTo>
                    <a:pt x="37" y="1"/>
                  </a:moveTo>
                  <a:cubicBezTo>
                    <a:pt x="16" y="1"/>
                    <a:pt x="0" y="16"/>
                    <a:pt x="0" y="57"/>
                  </a:cubicBezTo>
                  <a:cubicBezTo>
                    <a:pt x="0" y="109"/>
                    <a:pt x="53" y="162"/>
                    <a:pt x="119" y="162"/>
                  </a:cubicBezTo>
                  <a:cubicBezTo>
                    <a:pt x="240" y="162"/>
                    <a:pt x="107" y="1"/>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6832700" y="2050725"/>
              <a:ext cx="6600" cy="5950"/>
            </a:xfrm>
            <a:custGeom>
              <a:rect b="b" l="l" r="r" t="t"/>
              <a:pathLst>
                <a:path extrusionOk="0" h="238" w="264">
                  <a:moveTo>
                    <a:pt x="106" y="0"/>
                  </a:moveTo>
                  <a:cubicBezTo>
                    <a:pt x="40" y="13"/>
                    <a:pt x="0" y="53"/>
                    <a:pt x="0" y="119"/>
                  </a:cubicBezTo>
                  <a:lnTo>
                    <a:pt x="0" y="132"/>
                  </a:lnTo>
                  <a:cubicBezTo>
                    <a:pt x="0" y="185"/>
                    <a:pt x="40" y="237"/>
                    <a:pt x="106" y="237"/>
                  </a:cubicBezTo>
                  <a:cubicBezTo>
                    <a:pt x="264" y="237"/>
                    <a:pt x="264" y="0"/>
                    <a:pt x="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5"/>
            <p:cNvSpPr/>
            <p:nvPr/>
          </p:nvSpPr>
          <p:spPr>
            <a:xfrm>
              <a:off x="6841925" y="2050725"/>
              <a:ext cx="6600" cy="5950"/>
            </a:xfrm>
            <a:custGeom>
              <a:rect b="b" l="l" r="r" t="t"/>
              <a:pathLst>
                <a:path extrusionOk="0" h="238" w="264">
                  <a:moveTo>
                    <a:pt x="106" y="0"/>
                  </a:moveTo>
                  <a:cubicBezTo>
                    <a:pt x="53" y="13"/>
                    <a:pt x="0" y="53"/>
                    <a:pt x="0" y="119"/>
                  </a:cubicBezTo>
                  <a:lnTo>
                    <a:pt x="0" y="132"/>
                  </a:lnTo>
                  <a:cubicBezTo>
                    <a:pt x="0" y="185"/>
                    <a:pt x="53" y="237"/>
                    <a:pt x="106" y="237"/>
                  </a:cubicBezTo>
                  <a:cubicBezTo>
                    <a:pt x="264" y="237"/>
                    <a:pt x="264" y="0"/>
                    <a:pt x="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5637175" y="2253650"/>
              <a:ext cx="84375" cy="366675"/>
            </a:xfrm>
            <a:custGeom>
              <a:rect b="b" l="l" r="r" t="t"/>
              <a:pathLst>
                <a:path extrusionOk="0" h="14667" w="3375">
                  <a:moveTo>
                    <a:pt x="3374" y="0"/>
                  </a:moveTo>
                  <a:cubicBezTo>
                    <a:pt x="3322" y="27"/>
                    <a:pt x="3282" y="53"/>
                    <a:pt x="3243" y="92"/>
                  </a:cubicBezTo>
                  <a:cubicBezTo>
                    <a:pt x="3177" y="172"/>
                    <a:pt x="3058" y="264"/>
                    <a:pt x="2913" y="409"/>
                  </a:cubicBezTo>
                  <a:cubicBezTo>
                    <a:pt x="2518" y="804"/>
                    <a:pt x="2162" y="1252"/>
                    <a:pt x="1846" y="1713"/>
                  </a:cubicBezTo>
                  <a:cubicBezTo>
                    <a:pt x="1385" y="2412"/>
                    <a:pt x="1016" y="3176"/>
                    <a:pt x="739" y="3967"/>
                  </a:cubicBezTo>
                  <a:cubicBezTo>
                    <a:pt x="396" y="4928"/>
                    <a:pt x="185" y="5930"/>
                    <a:pt x="106" y="6958"/>
                  </a:cubicBezTo>
                  <a:cubicBezTo>
                    <a:pt x="1" y="8816"/>
                    <a:pt x="212" y="10687"/>
                    <a:pt x="726" y="12479"/>
                  </a:cubicBezTo>
                  <a:cubicBezTo>
                    <a:pt x="910" y="13164"/>
                    <a:pt x="1108" y="13718"/>
                    <a:pt x="1240" y="14087"/>
                  </a:cubicBezTo>
                  <a:cubicBezTo>
                    <a:pt x="1306" y="14284"/>
                    <a:pt x="1371" y="14416"/>
                    <a:pt x="1411" y="14521"/>
                  </a:cubicBezTo>
                  <a:cubicBezTo>
                    <a:pt x="1424" y="14561"/>
                    <a:pt x="1450" y="14614"/>
                    <a:pt x="1477" y="14666"/>
                  </a:cubicBezTo>
                  <a:cubicBezTo>
                    <a:pt x="1464" y="14614"/>
                    <a:pt x="1450" y="14561"/>
                    <a:pt x="1424" y="14508"/>
                  </a:cubicBezTo>
                  <a:cubicBezTo>
                    <a:pt x="1385" y="14403"/>
                    <a:pt x="1345" y="14258"/>
                    <a:pt x="1279" y="14073"/>
                  </a:cubicBezTo>
                  <a:cubicBezTo>
                    <a:pt x="1161" y="13691"/>
                    <a:pt x="989" y="13151"/>
                    <a:pt x="805" y="12466"/>
                  </a:cubicBezTo>
                  <a:cubicBezTo>
                    <a:pt x="317" y="10674"/>
                    <a:pt x="120" y="8829"/>
                    <a:pt x="225" y="6971"/>
                  </a:cubicBezTo>
                  <a:cubicBezTo>
                    <a:pt x="304" y="5956"/>
                    <a:pt x="502" y="4955"/>
                    <a:pt x="831" y="3993"/>
                  </a:cubicBezTo>
                  <a:cubicBezTo>
                    <a:pt x="1108" y="3215"/>
                    <a:pt x="1464" y="2464"/>
                    <a:pt x="1912" y="1766"/>
                  </a:cubicBezTo>
                  <a:cubicBezTo>
                    <a:pt x="2215" y="1292"/>
                    <a:pt x="2557" y="857"/>
                    <a:pt x="2940" y="448"/>
                  </a:cubicBezTo>
                  <a:cubicBezTo>
                    <a:pt x="3071" y="290"/>
                    <a:pt x="3190" y="198"/>
                    <a:pt x="3256" y="119"/>
                  </a:cubicBezTo>
                  <a:cubicBezTo>
                    <a:pt x="3308" y="79"/>
                    <a:pt x="3335" y="40"/>
                    <a:pt x="3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6560575" y="2202900"/>
              <a:ext cx="366025" cy="327150"/>
            </a:xfrm>
            <a:custGeom>
              <a:rect b="b" l="l" r="r" t="t"/>
              <a:pathLst>
                <a:path extrusionOk="0" h="13086" w="14641">
                  <a:moveTo>
                    <a:pt x="1029" y="1"/>
                  </a:moveTo>
                  <a:cubicBezTo>
                    <a:pt x="462" y="14"/>
                    <a:pt x="1" y="475"/>
                    <a:pt x="1" y="1042"/>
                  </a:cubicBezTo>
                  <a:lnTo>
                    <a:pt x="1" y="13086"/>
                  </a:lnTo>
                  <a:lnTo>
                    <a:pt x="14641" y="13086"/>
                  </a:lnTo>
                  <a:lnTo>
                    <a:pt x="14641" y="1042"/>
                  </a:lnTo>
                  <a:cubicBezTo>
                    <a:pt x="14641" y="475"/>
                    <a:pt x="14167" y="1"/>
                    <a:pt x="136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5"/>
            <p:cNvSpPr/>
            <p:nvPr/>
          </p:nvSpPr>
          <p:spPr>
            <a:xfrm>
              <a:off x="6577725" y="2255950"/>
              <a:ext cx="322525" cy="110700"/>
            </a:xfrm>
            <a:custGeom>
              <a:rect b="b" l="l" r="r" t="t"/>
              <a:pathLst>
                <a:path extrusionOk="0" h="4428" w="12901">
                  <a:moveTo>
                    <a:pt x="92" y="0"/>
                  </a:moveTo>
                  <a:lnTo>
                    <a:pt x="0" y="4428"/>
                  </a:lnTo>
                  <a:lnTo>
                    <a:pt x="12901" y="2530"/>
                  </a:lnTo>
                  <a:lnTo>
                    <a:pt x="129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6578050" y="2254950"/>
              <a:ext cx="324175" cy="112050"/>
            </a:xfrm>
            <a:custGeom>
              <a:rect b="b" l="l" r="r" t="t"/>
              <a:pathLst>
                <a:path extrusionOk="0" h="4482" w="12967">
                  <a:moveTo>
                    <a:pt x="53" y="1"/>
                  </a:moveTo>
                  <a:lnTo>
                    <a:pt x="53" y="54"/>
                  </a:lnTo>
                  <a:cubicBezTo>
                    <a:pt x="40" y="1385"/>
                    <a:pt x="14" y="2491"/>
                    <a:pt x="0" y="3269"/>
                  </a:cubicBezTo>
                  <a:lnTo>
                    <a:pt x="0" y="4402"/>
                  </a:lnTo>
                  <a:cubicBezTo>
                    <a:pt x="14" y="4323"/>
                    <a:pt x="27" y="4244"/>
                    <a:pt x="14" y="4165"/>
                  </a:cubicBezTo>
                  <a:cubicBezTo>
                    <a:pt x="27" y="3954"/>
                    <a:pt x="40" y="3651"/>
                    <a:pt x="53" y="3269"/>
                  </a:cubicBezTo>
                  <a:cubicBezTo>
                    <a:pt x="79" y="2486"/>
                    <a:pt x="105" y="1394"/>
                    <a:pt x="144" y="93"/>
                  </a:cubicBezTo>
                  <a:lnTo>
                    <a:pt x="144" y="93"/>
                  </a:lnTo>
                  <a:lnTo>
                    <a:pt x="5548" y="106"/>
                  </a:lnTo>
                  <a:lnTo>
                    <a:pt x="12875" y="93"/>
                  </a:lnTo>
                  <a:lnTo>
                    <a:pt x="12875" y="93"/>
                  </a:lnTo>
                  <a:cubicBezTo>
                    <a:pt x="12875" y="853"/>
                    <a:pt x="12888" y="1471"/>
                    <a:pt x="12888" y="1898"/>
                  </a:cubicBezTo>
                  <a:lnTo>
                    <a:pt x="12888" y="2399"/>
                  </a:lnTo>
                  <a:cubicBezTo>
                    <a:pt x="12888" y="2452"/>
                    <a:pt x="12888" y="2518"/>
                    <a:pt x="12888" y="2570"/>
                  </a:cubicBezTo>
                  <a:cubicBezTo>
                    <a:pt x="12914" y="2518"/>
                    <a:pt x="12927" y="2465"/>
                    <a:pt x="12940" y="2412"/>
                  </a:cubicBezTo>
                  <a:cubicBezTo>
                    <a:pt x="12954" y="2294"/>
                    <a:pt x="12954" y="2122"/>
                    <a:pt x="12954" y="1912"/>
                  </a:cubicBezTo>
                  <a:cubicBezTo>
                    <a:pt x="12954" y="1477"/>
                    <a:pt x="12967" y="844"/>
                    <a:pt x="12967" y="67"/>
                  </a:cubicBezTo>
                  <a:lnTo>
                    <a:pt x="12967" y="27"/>
                  </a:lnTo>
                  <a:lnTo>
                    <a:pt x="12927" y="27"/>
                  </a:lnTo>
                  <a:lnTo>
                    <a:pt x="5561" y="1"/>
                  </a:lnTo>
                  <a:close/>
                  <a:moveTo>
                    <a:pt x="0" y="4402"/>
                  </a:moveTo>
                  <a:cubicBezTo>
                    <a:pt x="0" y="4428"/>
                    <a:pt x="0" y="4455"/>
                    <a:pt x="0" y="4481"/>
                  </a:cubicBezTo>
                  <a:cubicBezTo>
                    <a:pt x="14" y="4455"/>
                    <a:pt x="14" y="4428"/>
                    <a:pt x="0" y="44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5"/>
            <p:cNvSpPr/>
            <p:nvPr/>
          </p:nvSpPr>
          <p:spPr>
            <a:xfrm>
              <a:off x="6600775" y="2226300"/>
              <a:ext cx="280050" cy="29675"/>
            </a:xfrm>
            <a:custGeom>
              <a:rect b="b" l="l" r="r" t="t"/>
              <a:pathLst>
                <a:path extrusionOk="0" h="1187" w="11202">
                  <a:moveTo>
                    <a:pt x="1" y="1"/>
                  </a:moveTo>
                  <a:lnTo>
                    <a:pt x="1" y="1186"/>
                  </a:lnTo>
                  <a:lnTo>
                    <a:pt x="11201" y="1186"/>
                  </a:lnTo>
                  <a:lnTo>
                    <a:pt x="11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5"/>
            <p:cNvSpPr/>
            <p:nvPr/>
          </p:nvSpPr>
          <p:spPr>
            <a:xfrm>
              <a:off x="6600450" y="2224975"/>
              <a:ext cx="281700" cy="32975"/>
            </a:xfrm>
            <a:custGeom>
              <a:rect b="b" l="l" r="r" t="t"/>
              <a:pathLst>
                <a:path extrusionOk="0" h="1319" w="11268">
                  <a:moveTo>
                    <a:pt x="14" y="80"/>
                  </a:moveTo>
                  <a:cubicBezTo>
                    <a:pt x="0" y="106"/>
                    <a:pt x="0" y="133"/>
                    <a:pt x="14" y="159"/>
                  </a:cubicBezTo>
                  <a:lnTo>
                    <a:pt x="14" y="80"/>
                  </a:lnTo>
                  <a:close/>
                  <a:moveTo>
                    <a:pt x="11214" y="1"/>
                  </a:moveTo>
                  <a:lnTo>
                    <a:pt x="3229" y="27"/>
                  </a:lnTo>
                  <a:lnTo>
                    <a:pt x="870" y="54"/>
                  </a:lnTo>
                  <a:lnTo>
                    <a:pt x="14" y="54"/>
                  </a:lnTo>
                  <a:lnTo>
                    <a:pt x="79" y="80"/>
                  </a:lnTo>
                  <a:lnTo>
                    <a:pt x="896" y="80"/>
                  </a:lnTo>
                  <a:lnTo>
                    <a:pt x="3255" y="93"/>
                  </a:lnTo>
                  <a:lnTo>
                    <a:pt x="11135" y="119"/>
                  </a:lnTo>
                  <a:lnTo>
                    <a:pt x="11135" y="119"/>
                  </a:lnTo>
                  <a:lnTo>
                    <a:pt x="11135" y="1226"/>
                  </a:lnTo>
                  <a:lnTo>
                    <a:pt x="4468" y="1226"/>
                  </a:lnTo>
                  <a:lnTo>
                    <a:pt x="26" y="1252"/>
                  </a:lnTo>
                  <a:lnTo>
                    <a:pt x="26" y="1252"/>
                  </a:lnTo>
                  <a:cubicBezTo>
                    <a:pt x="14" y="883"/>
                    <a:pt x="14" y="602"/>
                    <a:pt x="14" y="396"/>
                  </a:cubicBezTo>
                  <a:lnTo>
                    <a:pt x="14" y="383"/>
                  </a:lnTo>
                  <a:cubicBezTo>
                    <a:pt x="1" y="589"/>
                    <a:pt x="0" y="883"/>
                    <a:pt x="0" y="1253"/>
                  </a:cubicBezTo>
                  <a:lnTo>
                    <a:pt x="0" y="1253"/>
                  </a:lnTo>
                  <a:lnTo>
                    <a:pt x="0" y="1253"/>
                  </a:lnTo>
                  <a:lnTo>
                    <a:pt x="0" y="1253"/>
                  </a:lnTo>
                  <a:lnTo>
                    <a:pt x="0" y="1253"/>
                  </a:lnTo>
                  <a:cubicBezTo>
                    <a:pt x="0" y="1261"/>
                    <a:pt x="0" y="1270"/>
                    <a:pt x="0" y="1279"/>
                  </a:cubicBezTo>
                  <a:lnTo>
                    <a:pt x="0" y="1292"/>
                  </a:lnTo>
                  <a:lnTo>
                    <a:pt x="14" y="1292"/>
                  </a:lnTo>
                  <a:lnTo>
                    <a:pt x="4481" y="1319"/>
                  </a:lnTo>
                  <a:lnTo>
                    <a:pt x="11214" y="1319"/>
                  </a:lnTo>
                  <a:lnTo>
                    <a:pt x="11267" y="1266"/>
                  </a:lnTo>
                  <a:lnTo>
                    <a:pt x="112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5"/>
            <p:cNvSpPr/>
            <p:nvPr/>
          </p:nvSpPr>
          <p:spPr>
            <a:xfrm>
              <a:off x="6600775" y="2604150"/>
              <a:ext cx="312650" cy="3000"/>
            </a:xfrm>
            <a:custGeom>
              <a:rect b="b" l="l" r="r" t="t"/>
              <a:pathLst>
                <a:path extrusionOk="0" h="120" w="12506">
                  <a:moveTo>
                    <a:pt x="6260" y="1"/>
                  </a:moveTo>
                  <a:cubicBezTo>
                    <a:pt x="2807" y="1"/>
                    <a:pt x="1" y="14"/>
                    <a:pt x="1" y="53"/>
                  </a:cubicBezTo>
                  <a:cubicBezTo>
                    <a:pt x="1" y="93"/>
                    <a:pt x="2807" y="119"/>
                    <a:pt x="6260" y="119"/>
                  </a:cubicBezTo>
                  <a:cubicBezTo>
                    <a:pt x="9699" y="119"/>
                    <a:pt x="12506" y="93"/>
                    <a:pt x="12506" y="53"/>
                  </a:cubicBezTo>
                  <a:cubicBezTo>
                    <a:pt x="12506" y="27"/>
                    <a:pt x="9699" y="1"/>
                    <a:pt x="6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6531925" y="2290875"/>
              <a:ext cx="394675" cy="239175"/>
            </a:xfrm>
            <a:custGeom>
              <a:rect b="b" l="l" r="r" t="t"/>
              <a:pathLst>
                <a:path extrusionOk="0" h="9567" w="15787">
                  <a:moveTo>
                    <a:pt x="765" y="0"/>
                  </a:moveTo>
                  <a:cubicBezTo>
                    <a:pt x="343" y="0"/>
                    <a:pt x="1" y="343"/>
                    <a:pt x="1" y="765"/>
                  </a:cubicBezTo>
                  <a:cubicBezTo>
                    <a:pt x="1" y="791"/>
                    <a:pt x="14" y="817"/>
                    <a:pt x="14" y="857"/>
                  </a:cubicBezTo>
                  <a:lnTo>
                    <a:pt x="1147" y="9567"/>
                  </a:lnTo>
                  <a:lnTo>
                    <a:pt x="15787" y="9567"/>
                  </a:lnTo>
                  <a:lnTo>
                    <a:pt x="15787" y="1133"/>
                  </a:lnTo>
                  <a:lnTo>
                    <a:pt x="9132" y="1133"/>
                  </a:lnTo>
                  <a:lnTo>
                    <a:pt x="78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5"/>
            <p:cNvSpPr/>
            <p:nvPr/>
          </p:nvSpPr>
          <p:spPr>
            <a:xfrm>
              <a:off x="6646575" y="2402875"/>
              <a:ext cx="178900" cy="3000"/>
            </a:xfrm>
            <a:custGeom>
              <a:rect b="b" l="l" r="r" t="t"/>
              <a:pathLst>
                <a:path extrusionOk="0" h="120" w="7156">
                  <a:moveTo>
                    <a:pt x="3584" y="0"/>
                  </a:moveTo>
                  <a:cubicBezTo>
                    <a:pt x="1608" y="0"/>
                    <a:pt x="0" y="40"/>
                    <a:pt x="0" y="66"/>
                  </a:cubicBezTo>
                  <a:cubicBezTo>
                    <a:pt x="0" y="93"/>
                    <a:pt x="1608" y="119"/>
                    <a:pt x="3584" y="119"/>
                  </a:cubicBezTo>
                  <a:cubicBezTo>
                    <a:pt x="5548" y="119"/>
                    <a:pt x="7156" y="93"/>
                    <a:pt x="7156" y="66"/>
                  </a:cubicBezTo>
                  <a:cubicBezTo>
                    <a:pt x="7156" y="27"/>
                    <a:pt x="5548" y="0"/>
                    <a:pt x="3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6646575" y="2424300"/>
              <a:ext cx="178900" cy="2975"/>
            </a:xfrm>
            <a:custGeom>
              <a:rect b="b" l="l" r="r" t="t"/>
              <a:pathLst>
                <a:path extrusionOk="0" h="119" w="7156">
                  <a:moveTo>
                    <a:pt x="3584" y="0"/>
                  </a:moveTo>
                  <a:cubicBezTo>
                    <a:pt x="1608" y="0"/>
                    <a:pt x="0" y="26"/>
                    <a:pt x="0" y="66"/>
                  </a:cubicBezTo>
                  <a:cubicBezTo>
                    <a:pt x="0" y="92"/>
                    <a:pt x="1608" y="119"/>
                    <a:pt x="3584" y="119"/>
                  </a:cubicBezTo>
                  <a:cubicBezTo>
                    <a:pt x="5548" y="119"/>
                    <a:pt x="7156" y="92"/>
                    <a:pt x="7156" y="66"/>
                  </a:cubicBezTo>
                  <a:cubicBezTo>
                    <a:pt x="7156" y="26"/>
                    <a:pt x="5548" y="0"/>
                    <a:pt x="3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5"/>
            <p:cNvSpPr/>
            <p:nvPr/>
          </p:nvSpPr>
          <p:spPr>
            <a:xfrm>
              <a:off x="5730750" y="2856825"/>
              <a:ext cx="366350" cy="327150"/>
            </a:xfrm>
            <a:custGeom>
              <a:rect b="b" l="l" r="r" t="t"/>
              <a:pathLst>
                <a:path extrusionOk="0" h="13086" w="14654">
                  <a:moveTo>
                    <a:pt x="1041" y="1"/>
                  </a:moveTo>
                  <a:cubicBezTo>
                    <a:pt x="475" y="1"/>
                    <a:pt x="0" y="475"/>
                    <a:pt x="0" y="1042"/>
                  </a:cubicBezTo>
                  <a:lnTo>
                    <a:pt x="0" y="13086"/>
                  </a:lnTo>
                  <a:lnTo>
                    <a:pt x="14653" y="13086"/>
                  </a:lnTo>
                  <a:lnTo>
                    <a:pt x="14653" y="1042"/>
                  </a:lnTo>
                  <a:cubicBezTo>
                    <a:pt x="14653" y="475"/>
                    <a:pt x="14192" y="1"/>
                    <a:pt x="136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5"/>
            <p:cNvSpPr/>
            <p:nvPr/>
          </p:nvSpPr>
          <p:spPr>
            <a:xfrm>
              <a:off x="5748200" y="2910200"/>
              <a:ext cx="322550" cy="110700"/>
            </a:xfrm>
            <a:custGeom>
              <a:rect b="b" l="l" r="r" t="t"/>
              <a:pathLst>
                <a:path extrusionOk="0" h="4428" w="12902">
                  <a:moveTo>
                    <a:pt x="93" y="0"/>
                  </a:moveTo>
                  <a:lnTo>
                    <a:pt x="1" y="4428"/>
                  </a:lnTo>
                  <a:lnTo>
                    <a:pt x="12901" y="2517"/>
                  </a:lnTo>
                  <a:lnTo>
                    <a:pt x="129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5"/>
            <p:cNvSpPr/>
            <p:nvPr/>
          </p:nvSpPr>
          <p:spPr>
            <a:xfrm>
              <a:off x="5748200" y="2908875"/>
              <a:ext cx="324200" cy="112375"/>
            </a:xfrm>
            <a:custGeom>
              <a:rect b="b" l="l" r="r" t="t"/>
              <a:pathLst>
                <a:path extrusionOk="0" h="4495" w="12968">
                  <a:moveTo>
                    <a:pt x="5562" y="1"/>
                  </a:moveTo>
                  <a:lnTo>
                    <a:pt x="106" y="14"/>
                  </a:lnTo>
                  <a:lnTo>
                    <a:pt x="53" y="14"/>
                  </a:lnTo>
                  <a:lnTo>
                    <a:pt x="53" y="67"/>
                  </a:lnTo>
                  <a:cubicBezTo>
                    <a:pt x="40" y="1397"/>
                    <a:pt x="14" y="2504"/>
                    <a:pt x="1" y="3282"/>
                  </a:cubicBezTo>
                  <a:lnTo>
                    <a:pt x="1" y="4415"/>
                  </a:lnTo>
                  <a:cubicBezTo>
                    <a:pt x="1" y="4441"/>
                    <a:pt x="1" y="4468"/>
                    <a:pt x="1" y="4494"/>
                  </a:cubicBezTo>
                  <a:cubicBezTo>
                    <a:pt x="14" y="4494"/>
                    <a:pt x="14" y="4468"/>
                    <a:pt x="14" y="4415"/>
                  </a:cubicBezTo>
                  <a:lnTo>
                    <a:pt x="14" y="4178"/>
                  </a:lnTo>
                  <a:cubicBezTo>
                    <a:pt x="27" y="3967"/>
                    <a:pt x="40" y="3664"/>
                    <a:pt x="53" y="3282"/>
                  </a:cubicBezTo>
                  <a:cubicBezTo>
                    <a:pt x="66" y="2502"/>
                    <a:pt x="105" y="1426"/>
                    <a:pt x="144" y="119"/>
                  </a:cubicBezTo>
                  <a:lnTo>
                    <a:pt x="5548" y="119"/>
                  </a:lnTo>
                  <a:lnTo>
                    <a:pt x="12876" y="93"/>
                  </a:lnTo>
                  <a:lnTo>
                    <a:pt x="12876" y="93"/>
                  </a:lnTo>
                  <a:cubicBezTo>
                    <a:pt x="12888" y="852"/>
                    <a:pt x="12888" y="1471"/>
                    <a:pt x="12888" y="1911"/>
                  </a:cubicBezTo>
                  <a:cubicBezTo>
                    <a:pt x="12901" y="2109"/>
                    <a:pt x="12901" y="2280"/>
                    <a:pt x="12901" y="2399"/>
                  </a:cubicBezTo>
                  <a:cubicBezTo>
                    <a:pt x="12901" y="2465"/>
                    <a:pt x="12901" y="2517"/>
                    <a:pt x="12901" y="2570"/>
                  </a:cubicBezTo>
                  <a:cubicBezTo>
                    <a:pt x="12928" y="2517"/>
                    <a:pt x="12941" y="2465"/>
                    <a:pt x="12954" y="2412"/>
                  </a:cubicBezTo>
                  <a:lnTo>
                    <a:pt x="12954" y="1925"/>
                  </a:lnTo>
                  <a:cubicBezTo>
                    <a:pt x="12954" y="1476"/>
                    <a:pt x="12967" y="844"/>
                    <a:pt x="12967" y="67"/>
                  </a:cubicBezTo>
                  <a:lnTo>
                    <a:pt x="12967" y="27"/>
                  </a:lnTo>
                  <a:lnTo>
                    <a:pt x="12928" y="27"/>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5"/>
            <p:cNvSpPr/>
            <p:nvPr/>
          </p:nvSpPr>
          <p:spPr>
            <a:xfrm>
              <a:off x="5771275" y="2880225"/>
              <a:ext cx="280025" cy="30000"/>
            </a:xfrm>
            <a:custGeom>
              <a:rect b="b" l="l" r="r" t="t"/>
              <a:pathLst>
                <a:path extrusionOk="0" h="1200" w="11201">
                  <a:moveTo>
                    <a:pt x="0" y="0"/>
                  </a:moveTo>
                  <a:lnTo>
                    <a:pt x="0" y="1199"/>
                  </a:lnTo>
                  <a:lnTo>
                    <a:pt x="11201" y="1199"/>
                  </a:lnTo>
                  <a:lnTo>
                    <a:pt x="11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a:off x="5770600" y="2879225"/>
              <a:ext cx="282025" cy="33025"/>
            </a:xfrm>
            <a:custGeom>
              <a:rect b="b" l="l" r="r" t="t"/>
              <a:pathLst>
                <a:path extrusionOk="0" h="1321" w="11281">
                  <a:moveTo>
                    <a:pt x="11235" y="1203"/>
                  </a:moveTo>
                  <a:cubicBezTo>
                    <a:pt x="11236" y="1203"/>
                    <a:pt x="11231" y="1209"/>
                    <a:pt x="11227" y="1213"/>
                  </a:cubicBezTo>
                  <a:lnTo>
                    <a:pt x="11222" y="1213"/>
                  </a:lnTo>
                  <a:cubicBezTo>
                    <a:pt x="11230" y="1206"/>
                    <a:pt x="11234" y="1203"/>
                    <a:pt x="11235" y="1203"/>
                  </a:cubicBezTo>
                  <a:close/>
                  <a:moveTo>
                    <a:pt x="11228" y="1"/>
                  </a:moveTo>
                  <a:lnTo>
                    <a:pt x="3242" y="27"/>
                  </a:lnTo>
                  <a:lnTo>
                    <a:pt x="884" y="40"/>
                  </a:lnTo>
                  <a:lnTo>
                    <a:pt x="27" y="40"/>
                  </a:lnTo>
                  <a:lnTo>
                    <a:pt x="93" y="93"/>
                  </a:lnTo>
                  <a:lnTo>
                    <a:pt x="910" y="93"/>
                  </a:lnTo>
                  <a:lnTo>
                    <a:pt x="3295" y="106"/>
                  </a:lnTo>
                  <a:lnTo>
                    <a:pt x="11162" y="132"/>
                  </a:lnTo>
                  <a:lnTo>
                    <a:pt x="11162" y="132"/>
                  </a:lnTo>
                  <a:lnTo>
                    <a:pt x="11162" y="1213"/>
                  </a:lnTo>
                  <a:lnTo>
                    <a:pt x="4468" y="1213"/>
                  </a:lnTo>
                  <a:lnTo>
                    <a:pt x="26" y="1226"/>
                  </a:lnTo>
                  <a:lnTo>
                    <a:pt x="26" y="1226"/>
                  </a:lnTo>
                  <a:cubicBezTo>
                    <a:pt x="14" y="869"/>
                    <a:pt x="14" y="575"/>
                    <a:pt x="14" y="370"/>
                  </a:cubicBezTo>
                  <a:cubicBezTo>
                    <a:pt x="14" y="560"/>
                    <a:pt x="2" y="862"/>
                    <a:pt x="1" y="1226"/>
                  </a:cubicBezTo>
                  <a:lnTo>
                    <a:pt x="1" y="1226"/>
                  </a:lnTo>
                  <a:lnTo>
                    <a:pt x="1" y="1226"/>
                  </a:lnTo>
                  <a:lnTo>
                    <a:pt x="1" y="1226"/>
                  </a:lnTo>
                  <a:lnTo>
                    <a:pt x="1" y="1226"/>
                  </a:lnTo>
                  <a:cubicBezTo>
                    <a:pt x="1" y="1239"/>
                    <a:pt x="1" y="1252"/>
                    <a:pt x="1" y="1266"/>
                  </a:cubicBezTo>
                  <a:lnTo>
                    <a:pt x="1" y="1292"/>
                  </a:lnTo>
                  <a:lnTo>
                    <a:pt x="27" y="1292"/>
                  </a:lnTo>
                  <a:lnTo>
                    <a:pt x="4494" y="1318"/>
                  </a:lnTo>
                  <a:lnTo>
                    <a:pt x="11219" y="1318"/>
                  </a:lnTo>
                  <a:cubicBezTo>
                    <a:pt x="11222" y="1313"/>
                    <a:pt x="11236" y="1297"/>
                    <a:pt x="11281" y="1253"/>
                  </a:cubicBezTo>
                  <a:lnTo>
                    <a:pt x="11281" y="1"/>
                  </a:lnTo>
                  <a:close/>
                  <a:moveTo>
                    <a:pt x="11233" y="1313"/>
                  </a:moveTo>
                  <a:cubicBezTo>
                    <a:pt x="11232" y="1313"/>
                    <a:pt x="11227" y="1316"/>
                    <a:pt x="11223" y="1318"/>
                  </a:cubicBezTo>
                  <a:lnTo>
                    <a:pt x="11228" y="1318"/>
                  </a:lnTo>
                  <a:cubicBezTo>
                    <a:pt x="11232" y="1314"/>
                    <a:pt x="11233" y="1313"/>
                    <a:pt x="11233" y="1313"/>
                  </a:cubicBezTo>
                  <a:close/>
                  <a:moveTo>
                    <a:pt x="11219" y="1318"/>
                  </a:moveTo>
                  <a:cubicBezTo>
                    <a:pt x="11218" y="1320"/>
                    <a:pt x="11218" y="1320"/>
                    <a:pt x="11219" y="1320"/>
                  </a:cubicBezTo>
                  <a:cubicBezTo>
                    <a:pt x="11220" y="1320"/>
                    <a:pt x="11221" y="1319"/>
                    <a:pt x="11223" y="13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a:off x="5771275" y="3258075"/>
              <a:ext cx="312650" cy="3000"/>
            </a:xfrm>
            <a:custGeom>
              <a:rect b="b" l="l" r="r" t="t"/>
              <a:pathLst>
                <a:path extrusionOk="0" h="120" w="12506">
                  <a:moveTo>
                    <a:pt x="6246" y="0"/>
                  </a:moveTo>
                  <a:cubicBezTo>
                    <a:pt x="2807" y="0"/>
                    <a:pt x="0" y="27"/>
                    <a:pt x="0" y="66"/>
                  </a:cubicBezTo>
                  <a:cubicBezTo>
                    <a:pt x="0" y="93"/>
                    <a:pt x="2807" y="119"/>
                    <a:pt x="6246" y="119"/>
                  </a:cubicBezTo>
                  <a:cubicBezTo>
                    <a:pt x="9699" y="119"/>
                    <a:pt x="12505" y="93"/>
                    <a:pt x="12505" y="66"/>
                  </a:cubicBezTo>
                  <a:cubicBezTo>
                    <a:pt x="12505" y="27"/>
                    <a:pt x="9699" y="0"/>
                    <a:pt x="6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5"/>
            <p:cNvSpPr/>
            <p:nvPr/>
          </p:nvSpPr>
          <p:spPr>
            <a:xfrm>
              <a:off x="5702425" y="2944775"/>
              <a:ext cx="394675" cy="239525"/>
            </a:xfrm>
            <a:custGeom>
              <a:rect b="b" l="l" r="r" t="t"/>
              <a:pathLst>
                <a:path extrusionOk="0" h="9581" w="15787">
                  <a:moveTo>
                    <a:pt x="764" y="1"/>
                  </a:moveTo>
                  <a:cubicBezTo>
                    <a:pt x="343" y="1"/>
                    <a:pt x="0" y="344"/>
                    <a:pt x="0" y="765"/>
                  </a:cubicBezTo>
                  <a:cubicBezTo>
                    <a:pt x="0" y="792"/>
                    <a:pt x="13" y="831"/>
                    <a:pt x="13" y="857"/>
                  </a:cubicBezTo>
                  <a:lnTo>
                    <a:pt x="1133" y="9581"/>
                  </a:lnTo>
                  <a:lnTo>
                    <a:pt x="15786" y="9581"/>
                  </a:lnTo>
                  <a:lnTo>
                    <a:pt x="15786" y="1134"/>
                  </a:lnTo>
                  <a:lnTo>
                    <a:pt x="9132" y="1134"/>
                  </a:lnTo>
                  <a:lnTo>
                    <a:pt x="78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5"/>
            <p:cNvSpPr/>
            <p:nvPr/>
          </p:nvSpPr>
          <p:spPr>
            <a:xfrm>
              <a:off x="5817050" y="3057125"/>
              <a:ext cx="179250" cy="2975"/>
            </a:xfrm>
            <a:custGeom>
              <a:rect b="b" l="l" r="r" t="t"/>
              <a:pathLst>
                <a:path extrusionOk="0" h="119" w="7170">
                  <a:moveTo>
                    <a:pt x="3585" y="0"/>
                  </a:moveTo>
                  <a:cubicBezTo>
                    <a:pt x="1608" y="0"/>
                    <a:pt x="1" y="27"/>
                    <a:pt x="1" y="53"/>
                  </a:cubicBezTo>
                  <a:cubicBezTo>
                    <a:pt x="1" y="93"/>
                    <a:pt x="1608" y="119"/>
                    <a:pt x="3585" y="119"/>
                  </a:cubicBezTo>
                  <a:cubicBezTo>
                    <a:pt x="5562" y="119"/>
                    <a:pt x="7169" y="93"/>
                    <a:pt x="7169" y="53"/>
                  </a:cubicBezTo>
                  <a:cubicBezTo>
                    <a:pt x="7169" y="27"/>
                    <a:pt x="5548" y="0"/>
                    <a:pt x="3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5"/>
            <p:cNvSpPr/>
            <p:nvPr/>
          </p:nvSpPr>
          <p:spPr>
            <a:xfrm>
              <a:off x="5817050" y="3078525"/>
              <a:ext cx="179250" cy="3000"/>
            </a:xfrm>
            <a:custGeom>
              <a:rect b="b" l="l" r="r" t="t"/>
              <a:pathLst>
                <a:path extrusionOk="0" h="120" w="7170">
                  <a:moveTo>
                    <a:pt x="3585" y="1"/>
                  </a:moveTo>
                  <a:cubicBezTo>
                    <a:pt x="1608" y="1"/>
                    <a:pt x="1" y="27"/>
                    <a:pt x="1" y="54"/>
                  </a:cubicBezTo>
                  <a:cubicBezTo>
                    <a:pt x="1" y="93"/>
                    <a:pt x="1608" y="119"/>
                    <a:pt x="3585" y="119"/>
                  </a:cubicBezTo>
                  <a:cubicBezTo>
                    <a:pt x="5562" y="119"/>
                    <a:pt x="7169" y="93"/>
                    <a:pt x="7169" y="54"/>
                  </a:cubicBezTo>
                  <a:cubicBezTo>
                    <a:pt x="7169" y="27"/>
                    <a:pt x="5548" y="1"/>
                    <a:pt x="3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5"/>
            <p:cNvSpPr/>
            <p:nvPr/>
          </p:nvSpPr>
          <p:spPr>
            <a:xfrm>
              <a:off x="6606050" y="2857500"/>
              <a:ext cx="365700" cy="326800"/>
            </a:xfrm>
            <a:custGeom>
              <a:rect b="b" l="l" r="r" t="t"/>
              <a:pathLst>
                <a:path extrusionOk="0" h="13072" w="14628">
                  <a:moveTo>
                    <a:pt x="1028" y="0"/>
                  </a:moveTo>
                  <a:cubicBezTo>
                    <a:pt x="448" y="0"/>
                    <a:pt x="0" y="461"/>
                    <a:pt x="0" y="1028"/>
                  </a:cubicBezTo>
                  <a:lnTo>
                    <a:pt x="0" y="13072"/>
                  </a:lnTo>
                  <a:lnTo>
                    <a:pt x="14627" y="13072"/>
                  </a:lnTo>
                  <a:lnTo>
                    <a:pt x="14627" y="1028"/>
                  </a:lnTo>
                  <a:cubicBezTo>
                    <a:pt x="14627" y="461"/>
                    <a:pt x="14166" y="0"/>
                    <a:pt x="135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5"/>
            <p:cNvSpPr/>
            <p:nvPr/>
          </p:nvSpPr>
          <p:spPr>
            <a:xfrm>
              <a:off x="6623175" y="2910525"/>
              <a:ext cx="322875" cy="110375"/>
            </a:xfrm>
            <a:custGeom>
              <a:rect b="b" l="l" r="r" t="t"/>
              <a:pathLst>
                <a:path extrusionOk="0" h="4415" w="12915">
                  <a:moveTo>
                    <a:pt x="93" y="1"/>
                  </a:moveTo>
                  <a:lnTo>
                    <a:pt x="1" y="4415"/>
                  </a:lnTo>
                  <a:lnTo>
                    <a:pt x="1" y="4415"/>
                  </a:lnTo>
                  <a:lnTo>
                    <a:pt x="12914" y="2517"/>
                  </a:lnTo>
                  <a:lnTo>
                    <a:pt x="129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5"/>
            <p:cNvSpPr/>
            <p:nvPr/>
          </p:nvSpPr>
          <p:spPr>
            <a:xfrm>
              <a:off x="6623175" y="2908875"/>
              <a:ext cx="324200" cy="112025"/>
            </a:xfrm>
            <a:custGeom>
              <a:rect b="b" l="l" r="r" t="t"/>
              <a:pathLst>
                <a:path extrusionOk="0" h="4481" w="12968">
                  <a:moveTo>
                    <a:pt x="53" y="1"/>
                  </a:moveTo>
                  <a:lnTo>
                    <a:pt x="53" y="53"/>
                  </a:lnTo>
                  <a:cubicBezTo>
                    <a:pt x="40" y="1384"/>
                    <a:pt x="14" y="2491"/>
                    <a:pt x="14" y="3269"/>
                  </a:cubicBezTo>
                  <a:lnTo>
                    <a:pt x="14" y="4165"/>
                  </a:lnTo>
                  <a:cubicBezTo>
                    <a:pt x="27" y="3954"/>
                    <a:pt x="40" y="3651"/>
                    <a:pt x="53" y="3269"/>
                  </a:cubicBezTo>
                  <a:cubicBezTo>
                    <a:pt x="79" y="2499"/>
                    <a:pt x="106" y="1407"/>
                    <a:pt x="144" y="106"/>
                  </a:cubicBezTo>
                  <a:lnTo>
                    <a:pt x="144" y="106"/>
                  </a:lnTo>
                  <a:lnTo>
                    <a:pt x="5548" y="132"/>
                  </a:lnTo>
                  <a:lnTo>
                    <a:pt x="12876" y="106"/>
                  </a:lnTo>
                  <a:lnTo>
                    <a:pt x="12876" y="106"/>
                  </a:lnTo>
                  <a:cubicBezTo>
                    <a:pt x="12888" y="866"/>
                    <a:pt x="12888" y="1484"/>
                    <a:pt x="12888" y="1925"/>
                  </a:cubicBezTo>
                  <a:cubicBezTo>
                    <a:pt x="12901" y="2122"/>
                    <a:pt x="12901" y="2293"/>
                    <a:pt x="12901" y="2412"/>
                  </a:cubicBezTo>
                  <a:cubicBezTo>
                    <a:pt x="12888" y="2465"/>
                    <a:pt x="12901" y="2531"/>
                    <a:pt x="12914" y="2583"/>
                  </a:cubicBezTo>
                  <a:cubicBezTo>
                    <a:pt x="12928" y="2531"/>
                    <a:pt x="12941" y="2465"/>
                    <a:pt x="12941" y="2412"/>
                  </a:cubicBezTo>
                  <a:lnTo>
                    <a:pt x="12941" y="1911"/>
                  </a:lnTo>
                  <a:cubicBezTo>
                    <a:pt x="12954" y="1476"/>
                    <a:pt x="12967" y="844"/>
                    <a:pt x="12967" y="67"/>
                  </a:cubicBezTo>
                  <a:lnTo>
                    <a:pt x="12967" y="27"/>
                  </a:lnTo>
                  <a:lnTo>
                    <a:pt x="12928" y="27"/>
                  </a:lnTo>
                  <a:lnTo>
                    <a:pt x="5561" y="1"/>
                  </a:lnTo>
                  <a:close/>
                  <a:moveTo>
                    <a:pt x="14" y="4165"/>
                  </a:moveTo>
                  <a:lnTo>
                    <a:pt x="14" y="4402"/>
                  </a:lnTo>
                  <a:cubicBezTo>
                    <a:pt x="14" y="4323"/>
                    <a:pt x="27" y="4244"/>
                    <a:pt x="14" y="4165"/>
                  </a:cubicBezTo>
                  <a:close/>
                  <a:moveTo>
                    <a:pt x="14" y="4402"/>
                  </a:moveTo>
                  <a:cubicBezTo>
                    <a:pt x="1" y="4428"/>
                    <a:pt x="1" y="4455"/>
                    <a:pt x="14" y="4481"/>
                  </a:cubicBezTo>
                  <a:cubicBezTo>
                    <a:pt x="14" y="4455"/>
                    <a:pt x="14" y="4428"/>
                    <a:pt x="14" y="44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5"/>
            <p:cNvSpPr/>
            <p:nvPr/>
          </p:nvSpPr>
          <p:spPr>
            <a:xfrm>
              <a:off x="6646250" y="2880550"/>
              <a:ext cx="280025" cy="29675"/>
            </a:xfrm>
            <a:custGeom>
              <a:rect b="b" l="l" r="r" t="t"/>
              <a:pathLst>
                <a:path extrusionOk="0" h="1187" w="11201">
                  <a:moveTo>
                    <a:pt x="0" y="0"/>
                  </a:moveTo>
                  <a:lnTo>
                    <a:pt x="0" y="1186"/>
                  </a:lnTo>
                  <a:lnTo>
                    <a:pt x="11201" y="1186"/>
                  </a:lnTo>
                  <a:lnTo>
                    <a:pt x="11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5"/>
            <p:cNvSpPr/>
            <p:nvPr/>
          </p:nvSpPr>
          <p:spPr>
            <a:xfrm>
              <a:off x="6645575" y="2879225"/>
              <a:ext cx="282350" cy="32975"/>
            </a:xfrm>
            <a:custGeom>
              <a:rect b="b" l="l" r="r" t="t"/>
              <a:pathLst>
                <a:path extrusionOk="0" h="1319" w="11294">
                  <a:moveTo>
                    <a:pt x="11228" y="1"/>
                  </a:moveTo>
                  <a:lnTo>
                    <a:pt x="3256" y="27"/>
                  </a:lnTo>
                  <a:lnTo>
                    <a:pt x="884" y="53"/>
                  </a:lnTo>
                  <a:lnTo>
                    <a:pt x="27" y="53"/>
                  </a:lnTo>
                  <a:lnTo>
                    <a:pt x="67" y="93"/>
                  </a:lnTo>
                  <a:lnTo>
                    <a:pt x="884" y="93"/>
                  </a:lnTo>
                  <a:lnTo>
                    <a:pt x="3269" y="119"/>
                  </a:lnTo>
                  <a:lnTo>
                    <a:pt x="11149" y="145"/>
                  </a:lnTo>
                  <a:lnTo>
                    <a:pt x="11149" y="145"/>
                  </a:lnTo>
                  <a:lnTo>
                    <a:pt x="11149" y="1213"/>
                  </a:lnTo>
                  <a:lnTo>
                    <a:pt x="4481" y="1213"/>
                  </a:lnTo>
                  <a:lnTo>
                    <a:pt x="39" y="1239"/>
                  </a:lnTo>
                  <a:lnTo>
                    <a:pt x="39" y="1239"/>
                  </a:lnTo>
                  <a:cubicBezTo>
                    <a:pt x="27" y="870"/>
                    <a:pt x="27" y="589"/>
                    <a:pt x="27" y="383"/>
                  </a:cubicBezTo>
                  <a:lnTo>
                    <a:pt x="27" y="370"/>
                  </a:lnTo>
                  <a:cubicBezTo>
                    <a:pt x="14" y="580"/>
                    <a:pt x="1" y="884"/>
                    <a:pt x="1" y="1279"/>
                  </a:cubicBezTo>
                  <a:lnTo>
                    <a:pt x="1" y="1305"/>
                  </a:lnTo>
                  <a:lnTo>
                    <a:pt x="27" y="1305"/>
                  </a:lnTo>
                  <a:lnTo>
                    <a:pt x="4494" y="1318"/>
                  </a:lnTo>
                  <a:lnTo>
                    <a:pt x="11228" y="1318"/>
                  </a:lnTo>
                  <a:lnTo>
                    <a:pt x="11294" y="1266"/>
                  </a:lnTo>
                  <a:lnTo>
                    <a:pt x="11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5"/>
            <p:cNvSpPr/>
            <p:nvPr/>
          </p:nvSpPr>
          <p:spPr>
            <a:xfrm>
              <a:off x="6646250" y="3258400"/>
              <a:ext cx="312650" cy="3000"/>
            </a:xfrm>
            <a:custGeom>
              <a:rect b="b" l="l" r="r" t="t"/>
              <a:pathLst>
                <a:path extrusionOk="0" h="120" w="12506">
                  <a:moveTo>
                    <a:pt x="6259" y="1"/>
                  </a:moveTo>
                  <a:cubicBezTo>
                    <a:pt x="2807" y="1"/>
                    <a:pt x="0" y="14"/>
                    <a:pt x="0" y="53"/>
                  </a:cubicBezTo>
                  <a:cubicBezTo>
                    <a:pt x="0" y="93"/>
                    <a:pt x="2807" y="119"/>
                    <a:pt x="6259" y="119"/>
                  </a:cubicBezTo>
                  <a:cubicBezTo>
                    <a:pt x="9699" y="119"/>
                    <a:pt x="12505" y="93"/>
                    <a:pt x="12505" y="53"/>
                  </a:cubicBezTo>
                  <a:cubicBezTo>
                    <a:pt x="12505" y="27"/>
                    <a:pt x="9699" y="1"/>
                    <a:pt x="6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5"/>
            <p:cNvSpPr/>
            <p:nvPr/>
          </p:nvSpPr>
          <p:spPr>
            <a:xfrm>
              <a:off x="6577725" y="2945125"/>
              <a:ext cx="394025" cy="239175"/>
            </a:xfrm>
            <a:custGeom>
              <a:rect b="b" l="l" r="r" t="t"/>
              <a:pathLst>
                <a:path extrusionOk="0" h="9567" w="15761">
                  <a:moveTo>
                    <a:pt x="764" y="0"/>
                  </a:moveTo>
                  <a:cubicBezTo>
                    <a:pt x="343" y="0"/>
                    <a:pt x="0" y="343"/>
                    <a:pt x="0" y="764"/>
                  </a:cubicBezTo>
                  <a:cubicBezTo>
                    <a:pt x="0" y="791"/>
                    <a:pt x="0" y="817"/>
                    <a:pt x="0" y="857"/>
                  </a:cubicBezTo>
                  <a:lnTo>
                    <a:pt x="1133" y="9567"/>
                  </a:lnTo>
                  <a:lnTo>
                    <a:pt x="15760" y="9567"/>
                  </a:lnTo>
                  <a:lnTo>
                    <a:pt x="15760" y="1133"/>
                  </a:lnTo>
                  <a:lnTo>
                    <a:pt x="9119" y="1133"/>
                  </a:lnTo>
                  <a:lnTo>
                    <a:pt x="78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5"/>
            <p:cNvSpPr/>
            <p:nvPr/>
          </p:nvSpPr>
          <p:spPr>
            <a:xfrm>
              <a:off x="6692025" y="3057125"/>
              <a:ext cx="179250" cy="3325"/>
            </a:xfrm>
            <a:custGeom>
              <a:rect b="b" l="l" r="r" t="t"/>
              <a:pathLst>
                <a:path extrusionOk="0" h="133" w="7170">
                  <a:moveTo>
                    <a:pt x="3585" y="0"/>
                  </a:moveTo>
                  <a:cubicBezTo>
                    <a:pt x="1622" y="0"/>
                    <a:pt x="1" y="27"/>
                    <a:pt x="1" y="66"/>
                  </a:cubicBezTo>
                  <a:cubicBezTo>
                    <a:pt x="1" y="106"/>
                    <a:pt x="1622" y="132"/>
                    <a:pt x="3585" y="132"/>
                  </a:cubicBezTo>
                  <a:cubicBezTo>
                    <a:pt x="5562" y="132"/>
                    <a:pt x="7169" y="106"/>
                    <a:pt x="7169" y="66"/>
                  </a:cubicBezTo>
                  <a:cubicBezTo>
                    <a:pt x="7169" y="40"/>
                    <a:pt x="5562" y="0"/>
                    <a:pt x="3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5"/>
            <p:cNvSpPr/>
            <p:nvPr/>
          </p:nvSpPr>
          <p:spPr>
            <a:xfrm>
              <a:off x="6692025" y="3078525"/>
              <a:ext cx="179250" cy="3325"/>
            </a:xfrm>
            <a:custGeom>
              <a:rect b="b" l="l" r="r" t="t"/>
              <a:pathLst>
                <a:path extrusionOk="0" h="133" w="7170">
                  <a:moveTo>
                    <a:pt x="3585" y="1"/>
                  </a:moveTo>
                  <a:cubicBezTo>
                    <a:pt x="1622" y="1"/>
                    <a:pt x="1" y="27"/>
                    <a:pt x="1" y="67"/>
                  </a:cubicBezTo>
                  <a:cubicBezTo>
                    <a:pt x="1" y="106"/>
                    <a:pt x="1622" y="133"/>
                    <a:pt x="3585" y="133"/>
                  </a:cubicBezTo>
                  <a:cubicBezTo>
                    <a:pt x="5562" y="133"/>
                    <a:pt x="7169" y="106"/>
                    <a:pt x="7169" y="67"/>
                  </a:cubicBezTo>
                  <a:cubicBezTo>
                    <a:pt x="7169" y="27"/>
                    <a:pt x="5562" y="1"/>
                    <a:pt x="3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5"/>
            <p:cNvSpPr/>
            <p:nvPr/>
          </p:nvSpPr>
          <p:spPr>
            <a:xfrm>
              <a:off x="5616750" y="2256925"/>
              <a:ext cx="57350" cy="143025"/>
            </a:xfrm>
            <a:custGeom>
              <a:rect b="b" l="l" r="r" t="t"/>
              <a:pathLst>
                <a:path extrusionOk="0" h="5721" w="2294">
                  <a:moveTo>
                    <a:pt x="2281" y="1"/>
                  </a:moveTo>
                  <a:lnTo>
                    <a:pt x="2281" y="1"/>
                  </a:lnTo>
                  <a:cubicBezTo>
                    <a:pt x="2215" y="54"/>
                    <a:pt x="2149" y="120"/>
                    <a:pt x="2096" y="185"/>
                  </a:cubicBezTo>
                  <a:cubicBezTo>
                    <a:pt x="1951" y="344"/>
                    <a:pt x="1806" y="515"/>
                    <a:pt x="1674" y="699"/>
                  </a:cubicBezTo>
                  <a:cubicBezTo>
                    <a:pt x="1226" y="1306"/>
                    <a:pt x="871" y="1951"/>
                    <a:pt x="594" y="2650"/>
                  </a:cubicBezTo>
                  <a:cubicBezTo>
                    <a:pt x="317" y="3335"/>
                    <a:pt x="146" y="4060"/>
                    <a:pt x="54" y="4797"/>
                  </a:cubicBezTo>
                  <a:cubicBezTo>
                    <a:pt x="27" y="5035"/>
                    <a:pt x="14" y="5259"/>
                    <a:pt x="14" y="5483"/>
                  </a:cubicBezTo>
                  <a:cubicBezTo>
                    <a:pt x="1" y="5562"/>
                    <a:pt x="1" y="5641"/>
                    <a:pt x="14" y="5720"/>
                  </a:cubicBezTo>
                  <a:cubicBezTo>
                    <a:pt x="14" y="5720"/>
                    <a:pt x="15" y="5720"/>
                    <a:pt x="15" y="5720"/>
                  </a:cubicBezTo>
                  <a:cubicBezTo>
                    <a:pt x="28" y="5720"/>
                    <a:pt x="42" y="5367"/>
                    <a:pt x="133" y="4811"/>
                  </a:cubicBezTo>
                  <a:cubicBezTo>
                    <a:pt x="357" y="3361"/>
                    <a:pt x="897" y="1964"/>
                    <a:pt x="1740" y="752"/>
                  </a:cubicBezTo>
                  <a:cubicBezTo>
                    <a:pt x="2057" y="278"/>
                    <a:pt x="2294" y="14"/>
                    <a:pt x="2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5"/>
            <p:cNvSpPr/>
            <p:nvPr/>
          </p:nvSpPr>
          <p:spPr>
            <a:xfrm>
              <a:off x="5604575" y="2374550"/>
              <a:ext cx="31325" cy="26050"/>
            </a:xfrm>
            <a:custGeom>
              <a:rect b="b" l="l" r="r" t="t"/>
              <a:pathLst>
                <a:path extrusionOk="0" h="1042" w="1253">
                  <a:moveTo>
                    <a:pt x="14" y="0"/>
                  </a:moveTo>
                  <a:lnTo>
                    <a:pt x="14" y="0"/>
                  </a:lnTo>
                  <a:cubicBezTo>
                    <a:pt x="0" y="106"/>
                    <a:pt x="27" y="224"/>
                    <a:pt x="79" y="330"/>
                  </a:cubicBezTo>
                  <a:cubicBezTo>
                    <a:pt x="159" y="593"/>
                    <a:pt x="303" y="830"/>
                    <a:pt x="488" y="1041"/>
                  </a:cubicBezTo>
                  <a:lnTo>
                    <a:pt x="593" y="1041"/>
                  </a:lnTo>
                  <a:lnTo>
                    <a:pt x="593" y="1028"/>
                  </a:lnTo>
                  <a:lnTo>
                    <a:pt x="607" y="1002"/>
                  </a:lnTo>
                  <a:lnTo>
                    <a:pt x="646" y="962"/>
                  </a:lnTo>
                  <a:lnTo>
                    <a:pt x="712" y="870"/>
                  </a:lnTo>
                  <a:cubicBezTo>
                    <a:pt x="752" y="817"/>
                    <a:pt x="804" y="765"/>
                    <a:pt x="844" y="712"/>
                  </a:cubicBezTo>
                  <a:lnTo>
                    <a:pt x="1068" y="409"/>
                  </a:lnTo>
                  <a:cubicBezTo>
                    <a:pt x="1186" y="237"/>
                    <a:pt x="1252" y="132"/>
                    <a:pt x="1239" y="119"/>
                  </a:cubicBezTo>
                  <a:lnTo>
                    <a:pt x="1239" y="119"/>
                  </a:lnTo>
                  <a:cubicBezTo>
                    <a:pt x="1147" y="185"/>
                    <a:pt x="1055" y="264"/>
                    <a:pt x="989" y="356"/>
                  </a:cubicBezTo>
                  <a:lnTo>
                    <a:pt x="752" y="633"/>
                  </a:lnTo>
                  <a:lnTo>
                    <a:pt x="620" y="804"/>
                  </a:lnTo>
                  <a:lnTo>
                    <a:pt x="554" y="883"/>
                  </a:lnTo>
                  <a:lnTo>
                    <a:pt x="536" y="907"/>
                  </a:lnTo>
                  <a:lnTo>
                    <a:pt x="536" y="907"/>
                  </a:lnTo>
                  <a:cubicBezTo>
                    <a:pt x="318" y="631"/>
                    <a:pt x="137" y="321"/>
                    <a:pt x="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5"/>
            <p:cNvSpPr/>
            <p:nvPr/>
          </p:nvSpPr>
          <p:spPr>
            <a:xfrm>
              <a:off x="6640975" y="2644675"/>
              <a:ext cx="195700" cy="3000"/>
            </a:xfrm>
            <a:custGeom>
              <a:rect b="b" l="l" r="r" t="t"/>
              <a:pathLst>
                <a:path extrusionOk="0" h="120" w="7828">
                  <a:moveTo>
                    <a:pt x="3914" y="1"/>
                  </a:moveTo>
                  <a:cubicBezTo>
                    <a:pt x="1753" y="1"/>
                    <a:pt x="0" y="27"/>
                    <a:pt x="0" y="66"/>
                  </a:cubicBezTo>
                  <a:cubicBezTo>
                    <a:pt x="0" y="93"/>
                    <a:pt x="1753" y="119"/>
                    <a:pt x="3914" y="119"/>
                  </a:cubicBezTo>
                  <a:cubicBezTo>
                    <a:pt x="6075" y="119"/>
                    <a:pt x="7828" y="93"/>
                    <a:pt x="7828" y="66"/>
                  </a:cubicBezTo>
                  <a:cubicBezTo>
                    <a:pt x="7828" y="27"/>
                    <a:pt x="6075" y="1"/>
                    <a:pt x="3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5"/>
            <p:cNvSpPr/>
            <p:nvPr/>
          </p:nvSpPr>
          <p:spPr>
            <a:xfrm>
              <a:off x="6691375" y="3293000"/>
              <a:ext cx="195375" cy="2975"/>
            </a:xfrm>
            <a:custGeom>
              <a:rect b="b" l="l" r="r" t="t"/>
              <a:pathLst>
                <a:path extrusionOk="0" h="119" w="7815">
                  <a:moveTo>
                    <a:pt x="3914" y="0"/>
                  </a:moveTo>
                  <a:cubicBezTo>
                    <a:pt x="1753" y="0"/>
                    <a:pt x="0" y="27"/>
                    <a:pt x="0" y="53"/>
                  </a:cubicBezTo>
                  <a:cubicBezTo>
                    <a:pt x="0" y="92"/>
                    <a:pt x="1753" y="119"/>
                    <a:pt x="3914" y="119"/>
                  </a:cubicBezTo>
                  <a:cubicBezTo>
                    <a:pt x="6062" y="119"/>
                    <a:pt x="7815" y="92"/>
                    <a:pt x="7815" y="53"/>
                  </a:cubicBezTo>
                  <a:cubicBezTo>
                    <a:pt x="7815" y="27"/>
                    <a:pt x="6062" y="0"/>
                    <a:pt x="3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5"/>
            <p:cNvSpPr/>
            <p:nvPr/>
          </p:nvSpPr>
          <p:spPr>
            <a:xfrm>
              <a:off x="5775225" y="3303200"/>
              <a:ext cx="195700" cy="3325"/>
            </a:xfrm>
            <a:custGeom>
              <a:rect b="b" l="l" r="r" t="t"/>
              <a:pathLst>
                <a:path extrusionOk="0" h="133" w="7828">
                  <a:moveTo>
                    <a:pt x="3914" y="1"/>
                  </a:moveTo>
                  <a:cubicBezTo>
                    <a:pt x="1753" y="1"/>
                    <a:pt x="0" y="27"/>
                    <a:pt x="0" y="67"/>
                  </a:cubicBezTo>
                  <a:cubicBezTo>
                    <a:pt x="0" y="93"/>
                    <a:pt x="1753" y="133"/>
                    <a:pt x="3914" y="133"/>
                  </a:cubicBezTo>
                  <a:cubicBezTo>
                    <a:pt x="6075" y="133"/>
                    <a:pt x="7828" y="93"/>
                    <a:pt x="7828" y="67"/>
                  </a:cubicBezTo>
                  <a:cubicBezTo>
                    <a:pt x="7828" y="40"/>
                    <a:pt x="6075" y="1"/>
                    <a:pt x="3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5"/>
            <p:cNvSpPr/>
            <p:nvPr/>
          </p:nvSpPr>
          <p:spPr>
            <a:xfrm>
              <a:off x="5027725" y="2666425"/>
              <a:ext cx="177600" cy="268350"/>
            </a:xfrm>
            <a:custGeom>
              <a:rect b="b" l="l" r="r" t="t"/>
              <a:pathLst>
                <a:path extrusionOk="0" h="10734" w="7104">
                  <a:moveTo>
                    <a:pt x="2004" y="0"/>
                  </a:moveTo>
                  <a:cubicBezTo>
                    <a:pt x="1978" y="1608"/>
                    <a:pt x="1305" y="3097"/>
                    <a:pt x="805" y="4612"/>
                  </a:cubicBezTo>
                  <a:cubicBezTo>
                    <a:pt x="304" y="6141"/>
                    <a:pt x="1" y="7841"/>
                    <a:pt x="660" y="9290"/>
                  </a:cubicBezTo>
                  <a:cubicBezTo>
                    <a:pt x="937" y="9909"/>
                    <a:pt x="1424" y="10476"/>
                    <a:pt x="2083" y="10661"/>
                  </a:cubicBezTo>
                  <a:cubicBezTo>
                    <a:pt x="2255" y="10710"/>
                    <a:pt x="2429" y="10733"/>
                    <a:pt x="2602" y="10733"/>
                  </a:cubicBezTo>
                  <a:cubicBezTo>
                    <a:pt x="3433" y="10733"/>
                    <a:pt x="4248" y="10202"/>
                    <a:pt x="4837" y="9580"/>
                  </a:cubicBezTo>
                  <a:cubicBezTo>
                    <a:pt x="5549" y="8816"/>
                    <a:pt x="6695" y="8289"/>
                    <a:pt x="6932" y="7274"/>
                  </a:cubicBezTo>
                  <a:cubicBezTo>
                    <a:pt x="7104" y="6536"/>
                    <a:pt x="6168" y="119"/>
                    <a:pt x="6168" y="119"/>
                  </a:cubicBezTo>
                  <a:lnTo>
                    <a:pt x="5338" y="1133"/>
                  </a:lnTo>
                  <a:lnTo>
                    <a:pt x="2004"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5"/>
            <p:cNvSpPr/>
            <p:nvPr/>
          </p:nvSpPr>
          <p:spPr>
            <a:xfrm>
              <a:off x="5526175" y="2624575"/>
              <a:ext cx="290900" cy="254700"/>
            </a:xfrm>
            <a:custGeom>
              <a:rect b="b" l="l" r="r" t="t"/>
              <a:pathLst>
                <a:path extrusionOk="0" h="10188" w="11636">
                  <a:moveTo>
                    <a:pt x="4731" y="1"/>
                  </a:moveTo>
                  <a:lnTo>
                    <a:pt x="0" y="304"/>
                  </a:lnTo>
                  <a:cubicBezTo>
                    <a:pt x="0" y="304"/>
                    <a:pt x="2016" y="8395"/>
                    <a:pt x="3953" y="9594"/>
                  </a:cubicBezTo>
                  <a:cubicBezTo>
                    <a:pt x="4673" y="10033"/>
                    <a:pt x="5305" y="10188"/>
                    <a:pt x="5838" y="10188"/>
                  </a:cubicBezTo>
                  <a:cubicBezTo>
                    <a:pt x="7114" y="10188"/>
                    <a:pt x="7828" y="9304"/>
                    <a:pt x="7828" y="9304"/>
                  </a:cubicBezTo>
                  <a:lnTo>
                    <a:pt x="11636" y="2307"/>
                  </a:lnTo>
                  <a:lnTo>
                    <a:pt x="9040" y="1648"/>
                  </a:lnTo>
                  <a:lnTo>
                    <a:pt x="6497" y="4850"/>
                  </a:lnTo>
                  <a:lnTo>
                    <a:pt x="4731" y="1"/>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5"/>
            <p:cNvSpPr/>
            <p:nvPr/>
          </p:nvSpPr>
          <p:spPr>
            <a:xfrm>
              <a:off x="5442500" y="3444200"/>
              <a:ext cx="153200" cy="526775"/>
            </a:xfrm>
            <a:custGeom>
              <a:rect b="b" l="l" r="r" t="t"/>
              <a:pathLst>
                <a:path extrusionOk="0" h="21071" w="6128">
                  <a:moveTo>
                    <a:pt x="5772" y="1"/>
                  </a:moveTo>
                  <a:lnTo>
                    <a:pt x="409" y="1160"/>
                  </a:lnTo>
                  <a:cubicBezTo>
                    <a:pt x="409" y="1437"/>
                    <a:pt x="738" y="5430"/>
                    <a:pt x="738" y="5430"/>
                  </a:cubicBezTo>
                  <a:cubicBezTo>
                    <a:pt x="356" y="6695"/>
                    <a:pt x="145" y="7999"/>
                    <a:pt x="92" y="9304"/>
                  </a:cubicBezTo>
                  <a:cubicBezTo>
                    <a:pt x="0" y="13033"/>
                    <a:pt x="40" y="21071"/>
                    <a:pt x="40" y="21071"/>
                  </a:cubicBezTo>
                  <a:lnTo>
                    <a:pt x="4019" y="21071"/>
                  </a:lnTo>
                  <a:lnTo>
                    <a:pt x="4019" y="20610"/>
                  </a:lnTo>
                  <a:cubicBezTo>
                    <a:pt x="4019" y="20610"/>
                    <a:pt x="6128" y="6589"/>
                    <a:pt x="6049" y="5219"/>
                  </a:cubicBezTo>
                  <a:lnTo>
                    <a:pt x="5772" y="1"/>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5"/>
            <p:cNvSpPr/>
            <p:nvPr/>
          </p:nvSpPr>
          <p:spPr>
            <a:xfrm>
              <a:off x="5206300" y="3318025"/>
              <a:ext cx="172975" cy="647700"/>
            </a:xfrm>
            <a:custGeom>
              <a:rect b="b" l="l" r="r" t="t"/>
              <a:pathLst>
                <a:path extrusionOk="0" h="25908" w="6919">
                  <a:moveTo>
                    <a:pt x="6628" y="1"/>
                  </a:moveTo>
                  <a:lnTo>
                    <a:pt x="0" y="1121"/>
                  </a:lnTo>
                  <a:cubicBezTo>
                    <a:pt x="0" y="1121"/>
                    <a:pt x="659" y="2926"/>
                    <a:pt x="712" y="3111"/>
                  </a:cubicBezTo>
                  <a:cubicBezTo>
                    <a:pt x="883" y="3756"/>
                    <a:pt x="1265" y="5430"/>
                    <a:pt x="1041" y="7011"/>
                  </a:cubicBezTo>
                  <a:cubicBezTo>
                    <a:pt x="751" y="9014"/>
                    <a:pt x="501" y="11452"/>
                    <a:pt x="633" y="12585"/>
                  </a:cubicBezTo>
                  <a:cubicBezTo>
                    <a:pt x="751" y="13731"/>
                    <a:pt x="2016" y="25788"/>
                    <a:pt x="2016" y="25788"/>
                  </a:cubicBezTo>
                  <a:lnTo>
                    <a:pt x="5969" y="25907"/>
                  </a:lnTo>
                  <a:lnTo>
                    <a:pt x="6918" y="3717"/>
                  </a:lnTo>
                  <a:lnTo>
                    <a:pt x="6628" y="1"/>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5"/>
            <p:cNvSpPr/>
            <p:nvPr/>
          </p:nvSpPr>
          <p:spPr>
            <a:xfrm>
              <a:off x="5301500" y="2085300"/>
              <a:ext cx="196700" cy="341650"/>
            </a:xfrm>
            <a:custGeom>
              <a:rect b="b" l="l" r="r" t="t"/>
              <a:pathLst>
                <a:path extrusionOk="0" h="13666" w="7868">
                  <a:moveTo>
                    <a:pt x="7801" y="1"/>
                  </a:moveTo>
                  <a:lnTo>
                    <a:pt x="40" y="1477"/>
                  </a:lnTo>
                  <a:lnTo>
                    <a:pt x="0" y="13415"/>
                  </a:lnTo>
                  <a:lnTo>
                    <a:pt x="5126" y="13665"/>
                  </a:lnTo>
                  <a:lnTo>
                    <a:pt x="5271" y="10753"/>
                  </a:lnTo>
                  <a:cubicBezTo>
                    <a:pt x="5271" y="10753"/>
                    <a:pt x="5438" y="10787"/>
                    <a:pt x="5683" y="10787"/>
                  </a:cubicBezTo>
                  <a:cubicBezTo>
                    <a:pt x="6249" y="10787"/>
                    <a:pt x="7233" y="10608"/>
                    <a:pt x="7564" y="9422"/>
                  </a:cubicBezTo>
                  <a:cubicBezTo>
                    <a:pt x="7867" y="8355"/>
                    <a:pt x="7801" y="1"/>
                    <a:pt x="7801"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5"/>
            <p:cNvSpPr/>
            <p:nvPr/>
          </p:nvSpPr>
          <p:spPr>
            <a:xfrm>
              <a:off x="5233950" y="2043775"/>
              <a:ext cx="327425" cy="311025"/>
            </a:xfrm>
            <a:custGeom>
              <a:rect b="b" l="l" r="r" t="t"/>
              <a:pathLst>
                <a:path extrusionOk="0" h="12441" w="13097">
                  <a:moveTo>
                    <a:pt x="8582" y="0"/>
                  </a:moveTo>
                  <a:cubicBezTo>
                    <a:pt x="7932" y="0"/>
                    <a:pt x="7319" y="194"/>
                    <a:pt x="6893" y="687"/>
                  </a:cubicBezTo>
                  <a:cubicBezTo>
                    <a:pt x="5825" y="1952"/>
                    <a:pt x="1" y="1306"/>
                    <a:pt x="1134" y="6234"/>
                  </a:cubicBezTo>
                  <a:cubicBezTo>
                    <a:pt x="2149" y="10675"/>
                    <a:pt x="2689" y="12441"/>
                    <a:pt x="2689" y="12441"/>
                  </a:cubicBezTo>
                  <a:lnTo>
                    <a:pt x="3809" y="12441"/>
                  </a:lnTo>
                  <a:cubicBezTo>
                    <a:pt x="4824" y="12441"/>
                    <a:pt x="5351" y="12322"/>
                    <a:pt x="6273" y="11294"/>
                  </a:cubicBezTo>
                  <a:cubicBezTo>
                    <a:pt x="7143" y="10332"/>
                    <a:pt x="7538" y="9515"/>
                    <a:pt x="8131" y="8501"/>
                  </a:cubicBezTo>
                  <a:cubicBezTo>
                    <a:pt x="8131" y="8501"/>
                    <a:pt x="7117" y="8343"/>
                    <a:pt x="7235" y="7512"/>
                  </a:cubicBezTo>
                  <a:cubicBezTo>
                    <a:pt x="7332" y="6822"/>
                    <a:pt x="7692" y="6543"/>
                    <a:pt x="8105" y="6543"/>
                  </a:cubicBezTo>
                  <a:cubicBezTo>
                    <a:pt x="8370" y="6543"/>
                    <a:pt x="8656" y="6658"/>
                    <a:pt x="8909" y="6853"/>
                  </a:cubicBezTo>
                  <a:lnTo>
                    <a:pt x="10174" y="4060"/>
                  </a:lnTo>
                  <a:cubicBezTo>
                    <a:pt x="10174" y="4060"/>
                    <a:pt x="10358" y="2742"/>
                    <a:pt x="11162" y="2505"/>
                  </a:cubicBezTo>
                  <a:cubicBezTo>
                    <a:pt x="13096" y="1954"/>
                    <a:pt x="10648" y="0"/>
                    <a:pt x="85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5"/>
            <p:cNvSpPr/>
            <p:nvPr/>
          </p:nvSpPr>
          <p:spPr>
            <a:xfrm>
              <a:off x="5239225" y="2011150"/>
              <a:ext cx="311350" cy="200025"/>
            </a:xfrm>
            <a:custGeom>
              <a:rect b="b" l="l" r="r" t="t"/>
              <a:pathLst>
                <a:path extrusionOk="0" h="8001" w="12454">
                  <a:moveTo>
                    <a:pt x="7756" y="0"/>
                  </a:moveTo>
                  <a:cubicBezTo>
                    <a:pt x="7732" y="0"/>
                    <a:pt x="7707" y="1"/>
                    <a:pt x="7683" y="2"/>
                  </a:cubicBezTo>
                  <a:cubicBezTo>
                    <a:pt x="6115" y="2"/>
                    <a:pt x="5285" y="1082"/>
                    <a:pt x="4442" y="2176"/>
                  </a:cubicBezTo>
                  <a:cubicBezTo>
                    <a:pt x="4323" y="2374"/>
                    <a:pt x="4138" y="2545"/>
                    <a:pt x="3928" y="2664"/>
                  </a:cubicBezTo>
                  <a:cubicBezTo>
                    <a:pt x="3783" y="2703"/>
                    <a:pt x="3611" y="2716"/>
                    <a:pt x="3453" y="2716"/>
                  </a:cubicBezTo>
                  <a:cubicBezTo>
                    <a:pt x="2228" y="2756"/>
                    <a:pt x="1121" y="3441"/>
                    <a:pt x="554" y="4522"/>
                  </a:cubicBezTo>
                  <a:cubicBezTo>
                    <a:pt x="1" y="5589"/>
                    <a:pt x="80" y="7355"/>
                    <a:pt x="1029" y="8000"/>
                  </a:cubicBezTo>
                  <a:lnTo>
                    <a:pt x="10081" y="4983"/>
                  </a:lnTo>
                  <a:cubicBezTo>
                    <a:pt x="10119" y="5001"/>
                    <a:pt x="10387" y="5132"/>
                    <a:pt x="10686" y="5132"/>
                  </a:cubicBezTo>
                  <a:cubicBezTo>
                    <a:pt x="10809" y="5132"/>
                    <a:pt x="10937" y="5110"/>
                    <a:pt x="11057" y="5049"/>
                  </a:cubicBezTo>
                  <a:cubicBezTo>
                    <a:pt x="12032" y="4535"/>
                    <a:pt x="11623" y="3665"/>
                    <a:pt x="11623" y="3665"/>
                  </a:cubicBezTo>
                  <a:cubicBezTo>
                    <a:pt x="11702" y="3626"/>
                    <a:pt x="12453" y="3257"/>
                    <a:pt x="12361" y="2729"/>
                  </a:cubicBezTo>
                  <a:cubicBezTo>
                    <a:pt x="12270" y="2211"/>
                    <a:pt x="11810" y="1820"/>
                    <a:pt x="11280" y="1820"/>
                  </a:cubicBezTo>
                  <a:cubicBezTo>
                    <a:pt x="11272" y="1820"/>
                    <a:pt x="11263" y="1820"/>
                    <a:pt x="11254" y="1820"/>
                  </a:cubicBezTo>
                  <a:cubicBezTo>
                    <a:pt x="11426" y="1530"/>
                    <a:pt x="11360" y="1148"/>
                    <a:pt x="11109" y="937"/>
                  </a:cubicBezTo>
                  <a:cubicBezTo>
                    <a:pt x="10902" y="772"/>
                    <a:pt x="10654" y="679"/>
                    <a:pt x="10398" y="679"/>
                  </a:cubicBezTo>
                  <a:cubicBezTo>
                    <a:pt x="10328" y="679"/>
                    <a:pt x="10257" y="686"/>
                    <a:pt x="10187" y="700"/>
                  </a:cubicBezTo>
                  <a:cubicBezTo>
                    <a:pt x="9871" y="766"/>
                    <a:pt x="9554" y="872"/>
                    <a:pt x="9264" y="1030"/>
                  </a:cubicBezTo>
                  <a:cubicBezTo>
                    <a:pt x="9159" y="713"/>
                    <a:pt x="8948" y="437"/>
                    <a:pt x="8671" y="252"/>
                  </a:cubicBezTo>
                  <a:cubicBezTo>
                    <a:pt x="8390" y="81"/>
                    <a:pt x="8074" y="0"/>
                    <a:pt x="7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5"/>
            <p:cNvSpPr/>
            <p:nvPr/>
          </p:nvSpPr>
          <p:spPr>
            <a:xfrm>
              <a:off x="5347950" y="2239800"/>
              <a:ext cx="12875" cy="43525"/>
            </a:xfrm>
            <a:custGeom>
              <a:rect b="b" l="l" r="r" t="t"/>
              <a:pathLst>
                <a:path extrusionOk="0" h="1741" w="515">
                  <a:moveTo>
                    <a:pt x="422" y="1"/>
                  </a:moveTo>
                  <a:lnTo>
                    <a:pt x="422" y="1"/>
                  </a:lnTo>
                  <a:cubicBezTo>
                    <a:pt x="382" y="1"/>
                    <a:pt x="369" y="396"/>
                    <a:pt x="264" y="870"/>
                  </a:cubicBezTo>
                  <a:cubicBezTo>
                    <a:pt x="158" y="1358"/>
                    <a:pt x="0" y="1714"/>
                    <a:pt x="27" y="1740"/>
                  </a:cubicBezTo>
                  <a:cubicBezTo>
                    <a:pt x="382" y="1226"/>
                    <a:pt x="514" y="607"/>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5"/>
            <p:cNvSpPr/>
            <p:nvPr/>
          </p:nvSpPr>
          <p:spPr>
            <a:xfrm>
              <a:off x="5366075" y="2224975"/>
              <a:ext cx="8900" cy="42525"/>
            </a:xfrm>
            <a:custGeom>
              <a:rect b="b" l="l" r="r" t="t"/>
              <a:pathLst>
                <a:path extrusionOk="0" h="1701" w="356">
                  <a:moveTo>
                    <a:pt x="316" y="1"/>
                  </a:moveTo>
                  <a:cubicBezTo>
                    <a:pt x="237" y="278"/>
                    <a:pt x="171" y="567"/>
                    <a:pt x="145" y="857"/>
                  </a:cubicBezTo>
                  <a:cubicBezTo>
                    <a:pt x="66" y="1134"/>
                    <a:pt x="26" y="1424"/>
                    <a:pt x="0" y="1701"/>
                  </a:cubicBezTo>
                  <a:cubicBezTo>
                    <a:pt x="250" y="1174"/>
                    <a:pt x="356" y="594"/>
                    <a:pt x="3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5"/>
            <p:cNvSpPr/>
            <p:nvPr/>
          </p:nvSpPr>
          <p:spPr>
            <a:xfrm>
              <a:off x="5385500" y="2175900"/>
              <a:ext cx="32650" cy="70200"/>
            </a:xfrm>
            <a:custGeom>
              <a:rect b="b" l="l" r="r" t="t"/>
              <a:pathLst>
                <a:path extrusionOk="0" h="2808" w="1306">
                  <a:moveTo>
                    <a:pt x="1305" y="0"/>
                  </a:moveTo>
                  <a:lnTo>
                    <a:pt x="1305" y="0"/>
                  </a:lnTo>
                  <a:cubicBezTo>
                    <a:pt x="1160" y="53"/>
                    <a:pt x="1028" y="159"/>
                    <a:pt x="923" y="277"/>
                  </a:cubicBezTo>
                  <a:cubicBezTo>
                    <a:pt x="659" y="554"/>
                    <a:pt x="449" y="883"/>
                    <a:pt x="317" y="1252"/>
                  </a:cubicBezTo>
                  <a:cubicBezTo>
                    <a:pt x="185" y="1608"/>
                    <a:pt x="93" y="1977"/>
                    <a:pt x="40" y="2359"/>
                  </a:cubicBezTo>
                  <a:cubicBezTo>
                    <a:pt x="14" y="2504"/>
                    <a:pt x="1" y="2662"/>
                    <a:pt x="1" y="2807"/>
                  </a:cubicBezTo>
                  <a:cubicBezTo>
                    <a:pt x="66" y="2662"/>
                    <a:pt x="119" y="2517"/>
                    <a:pt x="132" y="2359"/>
                  </a:cubicBezTo>
                  <a:cubicBezTo>
                    <a:pt x="211" y="1990"/>
                    <a:pt x="317" y="1634"/>
                    <a:pt x="435" y="1279"/>
                  </a:cubicBezTo>
                  <a:cubicBezTo>
                    <a:pt x="567" y="936"/>
                    <a:pt x="752" y="607"/>
                    <a:pt x="989" y="330"/>
                  </a:cubicBezTo>
                  <a:cubicBezTo>
                    <a:pt x="1173" y="119"/>
                    <a:pt x="1305" y="14"/>
                    <a:pt x="1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5"/>
            <p:cNvSpPr/>
            <p:nvPr/>
          </p:nvSpPr>
          <p:spPr>
            <a:xfrm>
              <a:off x="5423375" y="2142300"/>
              <a:ext cx="16500" cy="52850"/>
            </a:xfrm>
            <a:custGeom>
              <a:rect b="b" l="l" r="r" t="t"/>
              <a:pathLst>
                <a:path extrusionOk="0" h="2114" w="660">
                  <a:moveTo>
                    <a:pt x="515" y="0"/>
                  </a:moveTo>
                  <a:cubicBezTo>
                    <a:pt x="488" y="0"/>
                    <a:pt x="607" y="514"/>
                    <a:pt x="462" y="1107"/>
                  </a:cubicBezTo>
                  <a:cubicBezTo>
                    <a:pt x="344" y="1463"/>
                    <a:pt x="199" y="1792"/>
                    <a:pt x="1" y="2109"/>
                  </a:cubicBezTo>
                  <a:cubicBezTo>
                    <a:pt x="1" y="2112"/>
                    <a:pt x="2" y="2113"/>
                    <a:pt x="5" y="2113"/>
                  </a:cubicBezTo>
                  <a:cubicBezTo>
                    <a:pt x="25" y="2113"/>
                    <a:pt x="120" y="2025"/>
                    <a:pt x="225" y="1885"/>
                  </a:cubicBezTo>
                  <a:cubicBezTo>
                    <a:pt x="383" y="1661"/>
                    <a:pt x="502" y="1410"/>
                    <a:pt x="581" y="1147"/>
                  </a:cubicBezTo>
                  <a:cubicBezTo>
                    <a:pt x="647" y="883"/>
                    <a:pt x="660" y="606"/>
                    <a:pt x="620" y="330"/>
                  </a:cubicBezTo>
                  <a:cubicBezTo>
                    <a:pt x="607" y="211"/>
                    <a:pt x="581" y="93"/>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5"/>
            <p:cNvSpPr/>
            <p:nvPr/>
          </p:nvSpPr>
          <p:spPr>
            <a:xfrm>
              <a:off x="5267225" y="2207975"/>
              <a:ext cx="16825" cy="9100"/>
            </a:xfrm>
            <a:custGeom>
              <a:rect b="b" l="l" r="r" t="t"/>
              <a:pathLst>
                <a:path extrusionOk="0" h="364" w="673">
                  <a:moveTo>
                    <a:pt x="38" y="1"/>
                  </a:moveTo>
                  <a:cubicBezTo>
                    <a:pt x="25" y="1"/>
                    <a:pt x="17" y="4"/>
                    <a:pt x="14" y="9"/>
                  </a:cubicBezTo>
                  <a:cubicBezTo>
                    <a:pt x="1" y="22"/>
                    <a:pt x="119" y="141"/>
                    <a:pt x="304" y="233"/>
                  </a:cubicBezTo>
                  <a:cubicBezTo>
                    <a:pt x="440" y="306"/>
                    <a:pt x="569" y="363"/>
                    <a:pt x="622" y="363"/>
                  </a:cubicBezTo>
                  <a:cubicBezTo>
                    <a:pt x="635" y="363"/>
                    <a:pt x="644" y="359"/>
                    <a:pt x="647" y="351"/>
                  </a:cubicBezTo>
                  <a:cubicBezTo>
                    <a:pt x="673" y="325"/>
                    <a:pt x="541" y="220"/>
                    <a:pt x="370" y="127"/>
                  </a:cubicBezTo>
                  <a:cubicBezTo>
                    <a:pt x="222" y="43"/>
                    <a:pt x="92" y="1"/>
                    <a:pt x="38" y="1"/>
                  </a:cubicBezTo>
                  <a:close/>
                </a:path>
              </a:pathLst>
            </a:custGeom>
            <a:solidFill>
              <a:srgbClr val="0F0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5"/>
            <p:cNvSpPr/>
            <p:nvPr/>
          </p:nvSpPr>
          <p:spPr>
            <a:xfrm>
              <a:off x="5331475" y="2184800"/>
              <a:ext cx="14525" cy="22500"/>
            </a:xfrm>
            <a:custGeom>
              <a:rect b="b" l="l" r="r" t="t"/>
              <a:pathLst>
                <a:path extrusionOk="0" h="900" w="581">
                  <a:moveTo>
                    <a:pt x="554" y="0"/>
                  </a:moveTo>
                  <a:cubicBezTo>
                    <a:pt x="514" y="0"/>
                    <a:pt x="448" y="211"/>
                    <a:pt x="303" y="461"/>
                  </a:cubicBezTo>
                  <a:cubicBezTo>
                    <a:pt x="159" y="699"/>
                    <a:pt x="0" y="870"/>
                    <a:pt x="14" y="896"/>
                  </a:cubicBezTo>
                  <a:cubicBezTo>
                    <a:pt x="16" y="898"/>
                    <a:pt x="19" y="900"/>
                    <a:pt x="24" y="900"/>
                  </a:cubicBezTo>
                  <a:cubicBezTo>
                    <a:pt x="73" y="900"/>
                    <a:pt x="252" y="769"/>
                    <a:pt x="409" y="527"/>
                  </a:cubicBezTo>
                  <a:cubicBezTo>
                    <a:pt x="528" y="382"/>
                    <a:pt x="580" y="198"/>
                    <a:pt x="5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5"/>
            <p:cNvSpPr/>
            <p:nvPr/>
          </p:nvSpPr>
          <p:spPr>
            <a:xfrm>
              <a:off x="5346625" y="2174900"/>
              <a:ext cx="17825" cy="27125"/>
            </a:xfrm>
            <a:custGeom>
              <a:rect b="b" l="l" r="r" t="t"/>
              <a:pathLst>
                <a:path extrusionOk="0" h="1085" w="713">
                  <a:moveTo>
                    <a:pt x="712" y="1"/>
                  </a:moveTo>
                  <a:lnTo>
                    <a:pt x="712" y="1"/>
                  </a:lnTo>
                  <a:cubicBezTo>
                    <a:pt x="580" y="185"/>
                    <a:pt x="475" y="370"/>
                    <a:pt x="370" y="554"/>
                  </a:cubicBezTo>
                  <a:cubicBezTo>
                    <a:pt x="238" y="726"/>
                    <a:pt x="106" y="897"/>
                    <a:pt x="1" y="1081"/>
                  </a:cubicBezTo>
                  <a:cubicBezTo>
                    <a:pt x="1" y="1083"/>
                    <a:pt x="3" y="1084"/>
                    <a:pt x="7" y="1084"/>
                  </a:cubicBezTo>
                  <a:cubicBezTo>
                    <a:pt x="49" y="1084"/>
                    <a:pt x="291" y="915"/>
                    <a:pt x="475" y="620"/>
                  </a:cubicBezTo>
                  <a:cubicBezTo>
                    <a:pt x="620" y="449"/>
                    <a:pt x="699" y="225"/>
                    <a:pt x="7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5"/>
            <p:cNvSpPr/>
            <p:nvPr/>
          </p:nvSpPr>
          <p:spPr>
            <a:xfrm>
              <a:off x="5288325" y="2037175"/>
              <a:ext cx="170675" cy="75500"/>
            </a:xfrm>
            <a:custGeom>
              <a:rect b="b" l="l" r="r" t="t"/>
              <a:pathLst>
                <a:path extrusionOk="0" h="3020" w="6827">
                  <a:moveTo>
                    <a:pt x="5603" y="1"/>
                  </a:moveTo>
                  <a:cubicBezTo>
                    <a:pt x="5168" y="1"/>
                    <a:pt x="4735" y="107"/>
                    <a:pt x="4362" y="331"/>
                  </a:cubicBezTo>
                  <a:cubicBezTo>
                    <a:pt x="3888" y="634"/>
                    <a:pt x="3492" y="1069"/>
                    <a:pt x="3242" y="1570"/>
                  </a:cubicBezTo>
                  <a:cubicBezTo>
                    <a:pt x="3057" y="1916"/>
                    <a:pt x="2918" y="2273"/>
                    <a:pt x="2814" y="2653"/>
                  </a:cubicBezTo>
                  <a:lnTo>
                    <a:pt x="2814" y="2653"/>
                  </a:lnTo>
                  <a:cubicBezTo>
                    <a:pt x="2464" y="2479"/>
                    <a:pt x="2081" y="2387"/>
                    <a:pt x="1687" y="2387"/>
                  </a:cubicBezTo>
                  <a:cubicBezTo>
                    <a:pt x="1357" y="2387"/>
                    <a:pt x="1028" y="2453"/>
                    <a:pt x="725" y="2558"/>
                  </a:cubicBezTo>
                  <a:cubicBezTo>
                    <a:pt x="527" y="2637"/>
                    <a:pt x="330" y="2743"/>
                    <a:pt x="158" y="2861"/>
                  </a:cubicBezTo>
                  <a:cubicBezTo>
                    <a:pt x="106" y="2901"/>
                    <a:pt x="40" y="2954"/>
                    <a:pt x="0" y="3019"/>
                  </a:cubicBezTo>
                  <a:cubicBezTo>
                    <a:pt x="237" y="2861"/>
                    <a:pt x="488" y="2743"/>
                    <a:pt x="751" y="2637"/>
                  </a:cubicBezTo>
                  <a:cubicBezTo>
                    <a:pt x="1054" y="2532"/>
                    <a:pt x="1371" y="2492"/>
                    <a:pt x="1674" y="2492"/>
                  </a:cubicBezTo>
                  <a:cubicBezTo>
                    <a:pt x="2082" y="2505"/>
                    <a:pt x="2478" y="2598"/>
                    <a:pt x="2833" y="2795"/>
                  </a:cubicBezTo>
                  <a:lnTo>
                    <a:pt x="2899" y="2822"/>
                  </a:lnTo>
                  <a:lnTo>
                    <a:pt x="2912" y="2756"/>
                  </a:lnTo>
                  <a:cubicBezTo>
                    <a:pt x="3018" y="2361"/>
                    <a:pt x="3163" y="1992"/>
                    <a:pt x="3360" y="1636"/>
                  </a:cubicBezTo>
                  <a:cubicBezTo>
                    <a:pt x="3598" y="1148"/>
                    <a:pt x="3967" y="727"/>
                    <a:pt x="4428" y="437"/>
                  </a:cubicBezTo>
                  <a:cubicBezTo>
                    <a:pt x="4791" y="211"/>
                    <a:pt x="5201" y="93"/>
                    <a:pt x="5626" y="93"/>
                  </a:cubicBezTo>
                  <a:cubicBezTo>
                    <a:pt x="5648" y="93"/>
                    <a:pt x="5670" y="93"/>
                    <a:pt x="5693" y="94"/>
                  </a:cubicBezTo>
                  <a:cubicBezTo>
                    <a:pt x="5983" y="107"/>
                    <a:pt x="6286" y="186"/>
                    <a:pt x="6549" y="331"/>
                  </a:cubicBezTo>
                  <a:cubicBezTo>
                    <a:pt x="6642" y="371"/>
                    <a:pt x="6734" y="437"/>
                    <a:pt x="6826" y="503"/>
                  </a:cubicBezTo>
                  <a:cubicBezTo>
                    <a:pt x="6800" y="476"/>
                    <a:pt x="6787" y="450"/>
                    <a:pt x="6760" y="437"/>
                  </a:cubicBezTo>
                  <a:cubicBezTo>
                    <a:pt x="6694" y="371"/>
                    <a:pt x="6628" y="318"/>
                    <a:pt x="6562" y="279"/>
                  </a:cubicBezTo>
                  <a:cubicBezTo>
                    <a:pt x="6299" y="107"/>
                    <a:pt x="5996" y="15"/>
                    <a:pt x="5680" y="2"/>
                  </a:cubicBezTo>
                  <a:cubicBezTo>
                    <a:pt x="5654" y="1"/>
                    <a:pt x="5629" y="1"/>
                    <a:pt x="56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5"/>
            <p:cNvSpPr/>
            <p:nvPr/>
          </p:nvSpPr>
          <p:spPr>
            <a:xfrm>
              <a:off x="5372650" y="2061700"/>
              <a:ext cx="164075" cy="41100"/>
            </a:xfrm>
            <a:custGeom>
              <a:rect b="b" l="l" r="r" t="t"/>
              <a:pathLst>
                <a:path extrusionOk="0" h="1644" w="6563">
                  <a:moveTo>
                    <a:pt x="3054" y="0"/>
                  </a:moveTo>
                  <a:cubicBezTo>
                    <a:pt x="2700" y="0"/>
                    <a:pt x="2346" y="56"/>
                    <a:pt x="2004" y="167"/>
                  </a:cubicBezTo>
                  <a:cubicBezTo>
                    <a:pt x="1595" y="312"/>
                    <a:pt x="1200" y="523"/>
                    <a:pt x="857" y="787"/>
                  </a:cubicBezTo>
                  <a:cubicBezTo>
                    <a:pt x="620" y="971"/>
                    <a:pt x="396" y="1169"/>
                    <a:pt x="198" y="1380"/>
                  </a:cubicBezTo>
                  <a:cubicBezTo>
                    <a:pt x="119" y="1459"/>
                    <a:pt x="53" y="1551"/>
                    <a:pt x="1" y="1643"/>
                  </a:cubicBezTo>
                  <a:cubicBezTo>
                    <a:pt x="290" y="1366"/>
                    <a:pt x="594" y="1103"/>
                    <a:pt x="910" y="866"/>
                  </a:cubicBezTo>
                  <a:cubicBezTo>
                    <a:pt x="1266" y="615"/>
                    <a:pt x="1648" y="418"/>
                    <a:pt x="2069" y="286"/>
                  </a:cubicBezTo>
                  <a:cubicBezTo>
                    <a:pt x="2392" y="184"/>
                    <a:pt x="2725" y="131"/>
                    <a:pt x="3059" y="131"/>
                  </a:cubicBezTo>
                  <a:cubicBezTo>
                    <a:pt x="3243" y="131"/>
                    <a:pt x="3428" y="148"/>
                    <a:pt x="3611" y="180"/>
                  </a:cubicBezTo>
                  <a:cubicBezTo>
                    <a:pt x="3875" y="233"/>
                    <a:pt x="4125" y="325"/>
                    <a:pt x="4362" y="444"/>
                  </a:cubicBezTo>
                  <a:cubicBezTo>
                    <a:pt x="4586" y="576"/>
                    <a:pt x="4797" y="721"/>
                    <a:pt x="4995" y="879"/>
                  </a:cubicBezTo>
                  <a:cubicBezTo>
                    <a:pt x="5192" y="1024"/>
                    <a:pt x="5403" y="1129"/>
                    <a:pt x="5640" y="1182"/>
                  </a:cubicBezTo>
                  <a:cubicBezTo>
                    <a:pt x="5711" y="1199"/>
                    <a:pt x="5782" y="1208"/>
                    <a:pt x="5854" y="1208"/>
                  </a:cubicBezTo>
                  <a:cubicBezTo>
                    <a:pt x="5996" y="1208"/>
                    <a:pt x="6137" y="1173"/>
                    <a:pt x="6260" y="1103"/>
                  </a:cubicBezTo>
                  <a:cubicBezTo>
                    <a:pt x="6418" y="1024"/>
                    <a:pt x="6537" y="852"/>
                    <a:pt x="6563" y="681"/>
                  </a:cubicBezTo>
                  <a:cubicBezTo>
                    <a:pt x="6563" y="536"/>
                    <a:pt x="6523" y="404"/>
                    <a:pt x="6444" y="299"/>
                  </a:cubicBezTo>
                  <a:cubicBezTo>
                    <a:pt x="6385" y="216"/>
                    <a:pt x="6283" y="165"/>
                    <a:pt x="6177" y="165"/>
                  </a:cubicBezTo>
                  <a:cubicBezTo>
                    <a:pt x="6165" y="165"/>
                    <a:pt x="6153" y="166"/>
                    <a:pt x="6141" y="167"/>
                  </a:cubicBezTo>
                  <a:lnTo>
                    <a:pt x="6128" y="167"/>
                  </a:lnTo>
                  <a:cubicBezTo>
                    <a:pt x="6352" y="220"/>
                    <a:pt x="6497" y="444"/>
                    <a:pt x="6471" y="668"/>
                  </a:cubicBezTo>
                  <a:cubicBezTo>
                    <a:pt x="6444" y="826"/>
                    <a:pt x="6339" y="958"/>
                    <a:pt x="6194" y="1024"/>
                  </a:cubicBezTo>
                  <a:cubicBezTo>
                    <a:pt x="6089" y="1080"/>
                    <a:pt x="5978" y="1107"/>
                    <a:pt x="5863" y="1107"/>
                  </a:cubicBezTo>
                  <a:cubicBezTo>
                    <a:pt x="5791" y="1107"/>
                    <a:pt x="5717" y="1097"/>
                    <a:pt x="5640" y="1076"/>
                  </a:cubicBezTo>
                  <a:cubicBezTo>
                    <a:pt x="5430" y="1024"/>
                    <a:pt x="5232" y="918"/>
                    <a:pt x="5047" y="773"/>
                  </a:cubicBezTo>
                  <a:cubicBezTo>
                    <a:pt x="4850" y="615"/>
                    <a:pt x="4639" y="470"/>
                    <a:pt x="4415" y="339"/>
                  </a:cubicBezTo>
                  <a:cubicBezTo>
                    <a:pt x="4165" y="194"/>
                    <a:pt x="3901" y="101"/>
                    <a:pt x="3624" y="49"/>
                  </a:cubicBezTo>
                  <a:cubicBezTo>
                    <a:pt x="3435" y="16"/>
                    <a:pt x="3245" y="0"/>
                    <a:pt x="3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5"/>
            <p:cNvSpPr/>
            <p:nvPr/>
          </p:nvSpPr>
          <p:spPr>
            <a:xfrm>
              <a:off x="5186850" y="3011000"/>
              <a:ext cx="223050" cy="506400"/>
            </a:xfrm>
            <a:custGeom>
              <a:rect b="b" l="l" r="r" t="t"/>
              <a:pathLst>
                <a:path extrusionOk="0" h="20256" w="8922">
                  <a:moveTo>
                    <a:pt x="7406" y="1"/>
                  </a:moveTo>
                  <a:lnTo>
                    <a:pt x="198" y="2491"/>
                  </a:lnTo>
                  <a:cubicBezTo>
                    <a:pt x="198" y="2491"/>
                    <a:pt x="1" y="7419"/>
                    <a:pt x="198" y="8922"/>
                  </a:cubicBezTo>
                  <a:cubicBezTo>
                    <a:pt x="383" y="10424"/>
                    <a:pt x="106" y="19463"/>
                    <a:pt x="106" y="19463"/>
                  </a:cubicBezTo>
                  <a:cubicBezTo>
                    <a:pt x="106" y="19463"/>
                    <a:pt x="2836" y="20256"/>
                    <a:pt x="5335" y="20256"/>
                  </a:cubicBezTo>
                  <a:cubicBezTo>
                    <a:pt x="6820" y="20256"/>
                    <a:pt x="8224" y="19976"/>
                    <a:pt x="8922" y="19081"/>
                  </a:cubicBezTo>
                  <a:cubicBezTo>
                    <a:pt x="8922" y="19081"/>
                    <a:pt x="8171" y="8091"/>
                    <a:pt x="8091" y="7801"/>
                  </a:cubicBezTo>
                  <a:cubicBezTo>
                    <a:pt x="8012" y="7498"/>
                    <a:pt x="7406" y="1"/>
                    <a:pt x="7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5"/>
            <p:cNvSpPr/>
            <p:nvPr/>
          </p:nvSpPr>
          <p:spPr>
            <a:xfrm>
              <a:off x="5372000" y="2975425"/>
              <a:ext cx="247425" cy="539900"/>
            </a:xfrm>
            <a:custGeom>
              <a:rect b="b" l="l" r="r" t="t"/>
              <a:pathLst>
                <a:path extrusionOk="0" h="21596" w="9897">
                  <a:moveTo>
                    <a:pt x="4942" y="0"/>
                  </a:moveTo>
                  <a:lnTo>
                    <a:pt x="0" y="1924"/>
                  </a:lnTo>
                  <a:lnTo>
                    <a:pt x="0" y="8539"/>
                  </a:lnTo>
                  <a:lnTo>
                    <a:pt x="1489" y="21295"/>
                  </a:lnTo>
                  <a:cubicBezTo>
                    <a:pt x="1967" y="21510"/>
                    <a:pt x="2587" y="21596"/>
                    <a:pt x="3274" y="21596"/>
                  </a:cubicBezTo>
                  <a:cubicBezTo>
                    <a:pt x="6041" y="21596"/>
                    <a:pt x="9896" y="20201"/>
                    <a:pt x="9896" y="20201"/>
                  </a:cubicBezTo>
                  <a:lnTo>
                    <a:pt x="9896" y="7485"/>
                  </a:lnTo>
                  <a:cubicBezTo>
                    <a:pt x="9896" y="7485"/>
                    <a:pt x="9040" y="2702"/>
                    <a:pt x="8631" y="1424"/>
                  </a:cubicBezTo>
                  <a:lnTo>
                    <a:pt x="4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5"/>
            <p:cNvSpPr/>
            <p:nvPr/>
          </p:nvSpPr>
          <p:spPr>
            <a:xfrm>
              <a:off x="5315000" y="3216000"/>
              <a:ext cx="177250" cy="16000"/>
            </a:xfrm>
            <a:custGeom>
              <a:rect b="b" l="l" r="r" t="t"/>
              <a:pathLst>
                <a:path extrusionOk="0" h="640" w="7090">
                  <a:moveTo>
                    <a:pt x="146" y="0"/>
                  </a:moveTo>
                  <a:cubicBezTo>
                    <a:pt x="96" y="0"/>
                    <a:pt x="47" y="3"/>
                    <a:pt x="1" y="10"/>
                  </a:cubicBezTo>
                  <a:cubicBezTo>
                    <a:pt x="93" y="23"/>
                    <a:pt x="185" y="36"/>
                    <a:pt x="277" y="49"/>
                  </a:cubicBezTo>
                  <a:lnTo>
                    <a:pt x="1042" y="115"/>
                  </a:lnTo>
                  <a:lnTo>
                    <a:pt x="3545" y="339"/>
                  </a:lnTo>
                  <a:lnTo>
                    <a:pt x="6049" y="577"/>
                  </a:lnTo>
                  <a:cubicBezTo>
                    <a:pt x="6365" y="603"/>
                    <a:pt x="6629" y="629"/>
                    <a:pt x="6813" y="629"/>
                  </a:cubicBezTo>
                  <a:cubicBezTo>
                    <a:pt x="6859" y="636"/>
                    <a:pt x="6905" y="639"/>
                    <a:pt x="6952" y="639"/>
                  </a:cubicBezTo>
                  <a:cubicBezTo>
                    <a:pt x="6998" y="639"/>
                    <a:pt x="7044" y="636"/>
                    <a:pt x="7090" y="629"/>
                  </a:cubicBezTo>
                  <a:cubicBezTo>
                    <a:pt x="6998" y="603"/>
                    <a:pt x="6905" y="590"/>
                    <a:pt x="6813" y="590"/>
                  </a:cubicBezTo>
                  <a:lnTo>
                    <a:pt x="6062" y="498"/>
                  </a:lnTo>
                  <a:cubicBezTo>
                    <a:pt x="5416" y="418"/>
                    <a:pt x="4534" y="326"/>
                    <a:pt x="3558" y="234"/>
                  </a:cubicBezTo>
                  <a:cubicBezTo>
                    <a:pt x="2570" y="142"/>
                    <a:pt x="1687" y="76"/>
                    <a:pt x="1042" y="36"/>
                  </a:cubicBezTo>
                  <a:cubicBezTo>
                    <a:pt x="725" y="23"/>
                    <a:pt x="462" y="10"/>
                    <a:pt x="290" y="10"/>
                  </a:cubicBezTo>
                  <a:cubicBezTo>
                    <a:pt x="244" y="3"/>
                    <a:pt x="19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5"/>
            <p:cNvSpPr/>
            <p:nvPr/>
          </p:nvSpPr>
          <p:spPr>
            <a:xfrm>
              <a:off x="5378575" y="3221825"/>
              <a:ext cx="31325" cy="285975"/>
            </a:xfrm>
            <a:custGeom>
              <a:rect b="b" l="l" r="r" t="t"/>
              <a:pathLst>
                <a:path extrusionOk="0" h="11439" w="1253">
                  <a:moveTo>
                    <a:pt x="40" y="1"/>
                  </a:moveTo>
                  <a:cubicBezTo>
                    <a:pt x="1" y="1"/>
                    <a:pt x="238" y="2557"/>
                    <a:pt x="567" y="5720"/>
                  </a:cubicBezTo>
                  <a:cubicBezTo>
                    <a:pt x="897" y="8882"/>
                    <a:pt x="1187" y="11439"/>
                    <a:pt x="1226" y="11439"/>
                  </a:cubicBezTo>
                  <a:cubicBezTo>
                    <a:pt x="1253" y="11439"/>
                    <a:pt x="1002" y="8869"/>
                    <a:pt x="686" y="5707"/>
                  </a:cubicBezTo>
                  <a:cubicBezTo>
                    <a:pt x="370" y="2544"/>
                    <a:pt x="67" y="1"/>
                    <a:pt x="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5"/>
            <p:cNvSpPr/>
            <p:nvPr/>
          </p:nvSpPr>
          <p:spPr>
            <a:xfrm>
              <a:off x="5344650" y="3219850"/>
              <a:ext cx="36925" cy="29350"/>
            </a:xfrm>
            <a:custGeom>
              <a:rect b="b" l="l" r="r" t="t"/>
              <a:pathLst>
                <a:path extrusionOk="0" h="1174" w="1477">
                  <a:moveTo>
                    <a:pt x="1476" y="1"/>
                  </a:moveTo>
                  <a:cubicBezTo>
                    <a:pt x="1200" y="159"/>
                    <a:pt x="936" y="344"/>
                    <a:pt x="699" y="554"/>
                  </a:cubicBezTo>
                  <a:cubicBezTo>
                    <a:pt x="449" y="726"/>
                    <a:pt x="211" y="936"/>
                    <a:pt x="1" y="1174"/>
                  </a:cubicBezTo>
                  <a:cubicBezTo>
                    <a:pt x="277" y="1016"/>
                    <a:pt x="541" y="844"/>
                    <a:pt x="778" y="633"/>
                  </a:cubicBezTo>
                  <a:cubicBezTo>
                    <a:pt x="1028" y="449"/>
                    <a:pt x="1266" y="238"/>
                    <a:pt x="14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5"/>
            <p:cNvSpPr/>
            <p:nvPr/>
          </p:nvSpPr>
          <p:spPr>
            <a:xfrm>
              <a:off x="5549550" y="3077875"/>
              <a:ext cx="65250" cy="63925"/>
            </a:xfrm>
            <a:custGeom>
              <a:rect b="b" l="l" r="r" t="t"/>
              <a:pathLst>
                <a:path extrusionOk="0" h="2557" w="2610">
                  <a:moveTo>
                    <a:pt x="1" y="1"/>
                  </a:moveTo>
                  <a:lnTo>
                    <a:pt x="1" y="1"/>
                  </a:lnTo>
                  <a:cubicBezTo>
                    <a:pt x="67" y="172"/>
                    <a:pt x="159" y="330"/>
                    <a:pt x="264" y="475"/>
                  </a:cubicBezTo>
                  <a:cubicBezTo>
                    <a:pt x="515" y="831"/>
                    <a:pt x="791" y="1173"/>
                    <a:pt x="1108" y="1476"/>
                  </a:cubicBezTo>
                  <a:cubicBezTo>
                    <a:pt x="1424" y="1793"/>
                    <a:pt x="1767" y="2069"/>
                    <a:pt x="2136" y="2307"/>
                  </a:cubicBezTo>
                  <a:cubicBezTo>
                    <a:pt x="2280" y="2412"/>
                    <a:pt x="2439" y="2504"/>
                    <a:pt x="2610" y="2557"/>
                  </a:cubicBezTo>
                  <a:cubicBezTo>
                    <a:pt x="2478" y="2438"/>
                    <a:pt x="2333" y="2320"/>
                    <a:pt x="2175" y="2214"/>
                  </a:cubicBezTo>
                  <a:cubicBezTo>
                    <a:pt x="1819" y="1964"/>
                    <a:pt x="1490" y="1687"/>
                    <a:pt x="1174" y="1397"/>
                  </a:cubicBezTo>
                  <a:cubicBezTo>
                    <a:pt x="871" y="1094"/>
                    <a:pt x="581" y="765"/>
                    <a:pt x="330" y="422"/>
                  </a:cubicBezTo>
                  <a:cubicBezTo>
                    <a:pt x="225" y="277"/>
                    <a:pt x="119" y="13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5"/>
            <p:cNvSpPr/>
            <p:nvPr/>
          </p:nvSpPr>
          <p:spPr>
            <a:xfrm>
              <a:off x="5349600" y="3072925"/>
              <a:ext cx="24725" cy="118625"/>
            </a:xfrm>
            <a:custGeom>
              <a:rect b="b" l="l" r="r" t="t"/>
              <a:pathLst>
                <a:path extrusionOk="0" h="4745" w="989">
                  <a:moveTo>
                    <a:pt x="119" y="1"/>
                  </a:moveTo>
                  <a:cubicBezTo>
                    <a:pt x="106" y="67"/>
                    <a:pt x="92" y="133"/>
                    <a:pt x="79" y="185"/>
                  </a:cubicBezTo>
                  <a:cubicBezTo>
                    <a:pt x="53" y="370"/>
                    <a:pt x="40" y="541"/>
                    <a:pt x="40" y="712"/>
                  </a:cubicBezTo>
                  <a:cubicBezTo>
                    <a:pt x="0" y="1292"/>
                    <a:pt x="40" y="1872"/>
                    <a:pt x="132" y="2439"/>
                  </a:cubicBezTo>
                  <a:cubicBezTo>
                    <a:pt x="237" y="3005"/>
                    <a:pt x="409" y="3572"/>
                    <a:pt x="633" y="4099"/>
                  </a:cubicBezTo>
                  <a:cubicBezTo>
                    <a:pt x="725" y="4310"/>
                    <a:pt x="804" y="4468"/>
                    <a:pt x="857" y="4573"/>
                  </a:cubicBezTo>
                  <a:cubicBezTo>
                    <a:pt x="896" y="4626"/>
                    <a:pt x="923" y="4692"/>
                    <a:pt x="962" y="4745"/>
                  </a:cubicBezTo>
                  <a:cubicBezTo>
                    <a:pt x="988" y="4731"/>
                    <a:pt x="870" y="4481"/>
                    <a:pt x="699" y="4073"/>
                  </a:cubicBezTo>
                  <a:cubicBezTo>
                    <a:pt x="501" y="3532"/>
                    <a:pt x="356" y="2979"/>
                    <a:pt x="251" y="2425"/>
                  </a:cubicBezTo>
                  <a:cubicBezTo>
                    <a:pt x="158" y="1859"/>
                    <a:pt x="106" y="1292"/>
                    <a:pt x="119" y="712"/>
                  </a:cubicBezTo>
                  <a:cubicBezTo>
                    <a:pt x="132" y="475"/>
                    <a:pt x="132" y="238"/>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5"/>
            <p:cNvSpPr/>
            <p:nvPr/>
          </p:nvSpPr>
          <p:spPr>
            <a:xfrm>
              <a:off x="5042550" y="2393650"/>
              <a:ext cx="619050" cy="679650"/>
            </a:xfrm>
            <a:custGeom>
              <a:rect b="b" l="l" r="r" t="t"/>
              <a:pathLst>
                <a:path extrusionOk="0" h="27186" w="24762">
                  <a:moveTo>
                    <a:pt x="10398" y="1"/>
                  </a:moveTo>
                  <a:cubicBezTo>
                    <a:pt x="10398" y="1"/>
                    <a:pt x="4692" y="1582"/>
                    <a:pt x="3651" y="3282"/>
                  </a:cubicBezTo>
                  <a:lnTo>
                    <a:pt x="1" y="10305"/>
                  </a:lnTo>
                  <a:lnTo>
                    <a:pt x="4745" y="12044"/>
                  </a:lnTo>
                  <a:lnTo>
                    <a:pt x="5562" y="11030"/>
                  </a:lnTo>
                  <a:lnTo>
                    <a:pt x="6392" y="18185"/>
                  </a:lnTo>
                  <a:cubicBezTo>
                    <a:pt x="6392" y="18185"/>
                    <a:pt x="5891" y="24629"/>
                    <a:pt x="5891" y="25604"/>
                  </a:cubicBezTo>
                  <a:cubicBezTo>
                    <a:pt x="5891" y="26579"/>
                    <a:pt x="5957" y="27185"/>
                    <a:pt x="5957" y="27185"/>
                  </a:cubicBezTo>
                  <a:cubicBezTo>
                    <a:pt x="5957" y="27185"/>
                    <a:pt x="14139" y="24959"/>
                    <a:pt x="17960" y="24959"/>
                  </a:cubicBezTo>
                  <a:cubicBezTo>
                    <a:pt x="18520" y="24959"/>
                    <a:pt x="18986" y="25007"/>
                    <a:pt x="19319" y="25116"/>
                  </a:cubicBezTo>
                  <a:cubicBezTo>
                    <a:pt x="21941" y="25960"/>
                    <a:pt x="22336" y="26763"/>
                    <a:pt x="22336" y="26763"/>
                  </a:cubicBezTo>
                  <a:cubicBezTo>
                    <a:pt x="22336" y="26763"/>
                    <a:pt x="22560" y="23891"/>
                    <a:pt x="21954" y="22797"/>
                  </a:cubicBezTo>
                  <a:lnTo>
                    <a:pt x="20571" y="14298"/>
                  </a:lnTo>
                  <a:cubicBezTo>
                    <a:pt x="20505" y="14113"/>
                    <a:pt x="19833" y="10292"/>
                    <a:pt x="19833" y="10292"/>
                  </a:cubicBezTo>
                  <a:lnTo>
                    <a:pt x="24761" y="10160"/>
                  </a:lnTo>
                  <a:cubicBezTo>
                    <a:pt x="24761" y="10160"/>
                    <a:pt x="22600" y="1714"/>
                    <a:pt x="21427" y="1081"/>
                  </a:cubicBezTo>
                  <a:cubicBezTo>
                    <a:pt x="19596" y="119"/>
                    <a:pt x="15577" y="1"/>
                    <a:pt x="155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5"/>
            <p:cNvSpPr/>
            <p:nvPr/>
          </p:nvSpPr>
          <p:spPr>
            <a:xfrm>
              <a:off x="5134800" y="2549150"/>
              <a:ext cx="50100" cy="145625"/>
            </a:xfrm>
            <a:custGeom>
              <a:rect b="b" l="l" r="r" t="t"/>
              <a:pathLst>
                <a:path extrusionOk="0" h="5825" w="2004">
                  <a:moveTo>
                    <a:pt x="1" y="0"/>
                  </a:moveTo>
                  <a:lnTo>
                    <a:pt x="1" y="0"/>
                  </a:lnTo>
                  <a:cubicBezTo>
                    <a:pt x="14" y="79"/>
                    <a:pt x="53" y="158"/>
                    <a:pt x="93" y="224"/>
                  </a:cubicBezTo>
                  <a:cubicBezTo>
                    <a:pt x="185" y="395"/>
                    <a:pt x="277" y="593"/>
                    <a:pt x="396" y="817"/>
                  </a:cubicBezTo>
                  <a:cubicBezTo>
                    <a:pt x="725" y="1476"/>
                    <a:pt x="1002" y="2148"/>
                    <a:pt x="1252" y="2833"/>
                  </a:cubicBezTo>
                  <a:cubicBezTo>
                    <a:pt x="1490" y="3518"/>
                    <a:pt x="1674" y="4217"/>
                    <a:pt x="1819" y="4928"/>
                  </a:cubicBezTo>
                  <a:cubicBezTo>
                    <a:pt x="1924" y="5482"/>
                    <a:pt x="1977" y="5824"/>
                    <a:pt x="2004" y="5824"/>
                  </a:cubicBezTo>
                  <a:cubicBezTo>
                    <a:pt x="2004" y="5745"/>
                    <a:pt x="1990" y="5666"/>
                    <a:pt x="1990" y="5587"/>
                  </a:cubicBezTo>
                  <a:cubicBezTo>
                    <a:pt x="1977" y="5416"/>
                    <a:pt x="1938" y="5205"/>
                    <a:pt x="1898" y="4928"/>
                  </a:cubicBezTo>
                  <a:cubicBezTo>
                    <a:pt x="1780" y="4191"/>
                    <a:pt x="1595" y="3479"/>
                    <a:pt x="1345" y="2781"/>
                  </a:cubicBezTo>
                  <a:cubicBezTo>
                    <a:pt x="1107" y="2095"/>
                    <a:pt x="804" y="1423"/>
                    <a:pt x="462" y="778"/>
                  </a:cubicBezTo>
                  <a:cubicBezTo>
                    <a:pt x="330" y="527"/>
                    <a:pt x="225" y="330"/>
                    <a:pt x="132" y="198"/>
                  </a:cubicBezTo>
                  <a:cubicBezTo>
                    <a:pt x="93" y="132"/>
                    <a:pt x="53" y="6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5"/>
            <p:cNvSpPr/>
            <p:nvPr/>
          </p:nvSpPr>
          <p:spPr>
            <a:xfrm>
              <a:off x="5286350" y="2761950"/>
              <a:ext cx="152550" cy="217525"/>
            </a:xfrm>
            <a:custGeom>
              <a:rect b="b" l="l" r="r" t="t"/>
              <a:pathLst>
                <a:path extrusionOk="0" h="8701" w="6102">
                  <a:moveTo>
                    <a:pt x="6101" y="1"/>
                  </a:moveTo>
                  <a:lnTo>
                    <a:pt x="6101" y="1"/>
                  </a:lnTo>
                  <a:cubicBezTo>
                    <a:pt x="6075" y="27"/>
                    <a:pt x="6062" y="53"/>
                    <a:pt x="6049" y="93"/>
                  </a:cubicBezTo>
                  <a:lnTo>
                    <a:pt x="5930" y="383"/>
                  </a:lnTo>
                  <a:cubicBezTo>
                    <a:pt x="5877" y="515"/>
                    <a:pt x="5811" y="659"/>
                    <a:pt x="5732" y="844"/>
                  </a:cubicBezTo>
                  <a:cubicBezTo>
                    <a:pt x="5653" y="1015"/>
                    <a:pt x="5574" y="1226"/>
                    <a:pt x="5469" y="1437"/>
                  </a:cubicBezTo>
                  <a:cubicBezTo>
                    <a:pt x="5271" y="1885"/>
                    <a:pt x="5021" y="2399"/>
                    <a:pt x="4704" y="2965"/>
                  </a:cubicBezTo>
                  <a:cubicBezTo>
                    <a:pt x="4388" y="3519"/>
                    <a:pt x="4019" y="4125"/>
                    <a:pt x="3598" y="4731"/>
                  </a:cubicBezTo>
                  <a:cubicBezTo>
                    <a:pt x="3163" y="5337"/>
                    <a:pt x="2741" y="5891"/>
                    <a:pt x="2319" y="6378"/>
                  </a:cubicBezTo>
                  <a:cubicBezTo>
                    <a:pt x="1898" y="6866"/>
                    <a:pt x="1502" y="7288"/>
                    <a:pt x="1147" y="7617"/>
                  </a:cubicBezTo>
                  <a:cubicBezTo>
                    <a:pt x="975" y="7802"/>
                    <a:pt x="804" y="7960"/>
                    <a:pt x="672" y="8078"/>
                  </a:cubicBezTo>
                  <a:cubicBezTo>
                    <a:pt x="540" y="8210"/>
                    <a:pt x="409" y="8329"/>
                    <a:pt x="316" y="8408"/>
                  </a:cubicBezTo>
                  <a:lnTo>
                    <a:pt x="79" y="8632"/>
                  </a:lnTo>
                  <a:cubicBezTo>
                    <a:pt x="53" y="8645"/>
                    <a:pt x="26" y="8671"/>
                    <a:pt x="0" y="8698"/>
                  </a:cubicBezTo>
                  <a:cubicBezTo>
                    <a:pt x="2" y="8700"/>
                    <a:pt x="5" y="8701"/>
                    <a:pt x="8" y="8701"/>
                  </a:cubicBezTo>
                  <a:cubicBezTo>
                    <a:pt x="23" y="8701"/>
                    <a:pt x="49" y="8677"/>
                    <a:pt x="92" y="8645"/>
                  </a:cubicBezTo>
                  <a:lnTo>
                    <a:pt x="343" y="8447"/>
                  </a:lnTo>
                  <a:cubicBezTo>
                    <a:pt x="448" y="8342"/>
                    <a:pt x="567" y="8250"/>
                    <a:pt x="725" y="8118"/>
                  </a:cubicBezTo>
                  <a:cubicBezTo>
                    <a:pt x="870" y="7986"/>
                    <a:pt x="1041" y="7841"/>
                    <a:pt x="1212" y="7670"/>
                  </a:cubicBezTo>
                  <a:cubicBezTo>
                    <a:pt x="1634" y="7288"/>
                    <a:pt x="2029" y="6866"/>
                    <a:pt x="2398" y="6444"/>
                  </a:cubicBezTo>
                  <a:cubicBezTo>
                    <a:pt x="2820" y="5957"/>
                    <a:pt x="3268" y="5403"/>
                    <a:pt x="3690" y="4797"/>
                  </a:cubicBezTo>
                  <a:cubicBezTo>
                    <a:pt x="4098" y="4217"/>
                    <a:pt x="4467" y="3624"/>
                    <a:pt x="4797" y="3005"/>
                  </a:cubicBezTo>
                  <a:cubicBezTo>
                    <a:pt x="5113" y="2438"/>
                    <a:pt x="5363" y="1924"/>
                    <a:pt x="5561" y="1476"/>
                  </a:cubicBezTo>
                  <a:cubicBezTo>
                    <a:pt x="5653" y="1252"/>
                    <a:pt x="5745" y="1042"/>
                    <a:pt x="5811" y="857"/>
                  </a:cubicBezTo>
                  <a:cubicBezTo>
                    <a:pt x="5877" y="686"/>
                    <a:pt x="5930" y="515"/>
                    <a:pt x="5969" y="396"/>
                  </a:cubicBezTo>
                  <a:cubicBezTo>
                    <a:pt x="6009" y="277"/>
                    <a:pt x="6049" y="185"/>
                    <a:pt x="6075" y="106"/>
                  </a:cubicBezTo>
                  <a:cubicBezTo>
                    <a:pt x="6088" y="67"/>
                    <a:pt x="6088" y="27"/>
                    <a:pt x="6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5"/>
            <p:cNvSpPr/>
            <p:nvPr/>
          </p:nvSpPr>
          <p:spPr>
            <a:xfrm>
              <a:off x="5531450" y="2504000"/>
              <a:ext cx="8575" cy="152900"/>
            </a:xfrm>
            <a:custGeom>
              <a:rect b="b" l="l" r="r" t="t"/>
              <a:pathLst>
                <a:path extrusionOk="0" h="6116" w="343">
                  <a:moveTo>
                    <a:pt x="316" y="1"/>
                  </a:moveTo>
                  <a:lnTo>
                    <a:pt x="316" y="1"/>
                  </a:lnTo>
                  <a:cubicBezTo>
                    <a:pt x="277" y="80"/>
                    <a:pt x="250" y="159"/>
                    <a:pt x="237" y="238"/>
                  </a:cubicBezTo>
                  <a:cubicBezTo>
                    <a:pt x="198" y="396"/>
                    <a:pt x="158" y="607"/>
                    <a:pt x="119" y="884"/>
                  </a:cubicBezTo>
                  <a:cubicBezTo>
                    <a:pt x="26" y="1609"/>
                    <a:pt x="0" y="2333"/>
                    <a:pt x="26" y="3058"/>
                  </a:cubicBezTo>
                  <a:cubicBezTo>
                    <a:pt x="40" y="3901"/>
                    <a:pt x="105" y="4679"/>
                    <a:pt x="171" y="5219"/>
                  </a:cubicBezTo>
                  <a:cubicBezTo>
                    <a:pt x="211" y="5509"/>
                    <a:pt x="237" y="5733"/>
                    <a:pt x="264" y="5878"/>
                  </a:cubicBezTo>
                  <a:cubicBezTo>
                    <a:pt x="264" y="5957"/>
                    <a:pt x="290" y="6036"/>
                    <a:pt x="316" y="6115"/>
                  </a:cubicBezTo>
                  <a:cubicBezTo>
                    <a:pt x="329" y="6036"/>
                    <a:pt x="329" y="5944"/>
                    <a:pt x="316" y="5865"/>
                  </a:cubicBezTo>
                  <a:cubicBezTo>
                    <a:pt x="303" y="5693"/>
                    <a:pt x="277" y="5469"/>
                    <a:pt x="264" y="5206"/>
                  </a:cubicBezTo>
                  <a:cubicBezTo>
                    <a:pt x="211" y="4666"/>
                    <a:pt x="158" y="3901"/>
                    <a:pt x="145" y="3045"/>
                  </a:cubicBezTo>
                  <a:cubicBezTo>
                    <a:pt x="119" y="2333"/>
                    <a:pt x="145" y="1609"/>
                    <a:pt x="211" y="897"/>
                  </a:cubicBezTo>
                  <a:cubicBezTo>
                    <a:pt x="264" y="343"/>
                    <a:pt x="343" y="1"/>
                    <a:pt x="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5"/>
            <p:cNvSpPr/>
            <p:nvPr/>
          </p:nvSpPr>
          <p:spPr>
            <a:xfrm>
              <a:off x="5151275" y="2584400"/>
              <a:ext cx="30650" cy="110375"/>
            </a:xfrm>
            <a:custGeom>
              <a:rect b="b" l="l" r="r" t="t"/>
              <a:pathLst>
                <a:path extrusionOk="0" h="4415" w="1226">
                  <a:moveTo>
                    <a:pt x="0" y="0"/>
                  </a:moveTo>
                  <a:cubicBezTo>
                    <a:pt x="0" y="0"/>
                    <a:pt x="304" y="2939"/>
                    <a:pt x="396" y="4414"/>
                  </a:cubicBezTo>
                  <a:lnTo>
                    <a:pt x="1226" y="3400"/>
                  </a:lnTo>
                  <a:cubicBezTo>
                    <a:pt x="1226" y="3400"/>
                    <a:pt x="422" y="369"/>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5"/>
            <p:cNvSpPr/>
            <p:nvPr/>
          </p:nvSpPr>
          <p:spPr>
            <a:xfrm>
              <a:off x="5304450" y="2792250"/>
              <a:ext cx="95250" cy="126875"/>
            </a:xfrm>
            <a:custGeom>
              <a:rect b="b" l="l" r="r" t="t"/>
              <a:pathLst>
                <a:path extrusionOk="0" h="5075" w="3810">
                  <a:moveTo>
                    <a:pt x="3809" y="1"/>
                  </a:moveTo>
                  <a:lnTo>
                    <a:pt x="3809" y="1"/>
                  </a:lnTo>
                  <a:cubicBezTo>
                    <a:pt x="2821" y="396"/>
                    <a:pt x="2017" y="1174"/>
                    <a:pt x="1464" y="2070"/>
                  </a:cubicBezTo>
                  <a:cubicBezTo>
                    <a:pt x="871" y="3018"/>
                    <a:pt x="383" y="4020"/>
                    <a:pt x="1" y="5074"/>
                  </a:cubicBezTo>
                  <a:cubicBezTo>
                    <a:pt x="1661" y="3717"/>
                    <a:pt x="2966" y="1977"/>
                    <a:pt x="38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5"/>
            <p:cNvSpPr/>
            <p:nvPr/>
          </p:nvSpPr>
          <p:spPr>
            <a:xfrm>
              <a:off x="5030050" y="2675975"/>
              <a:ext cx="173625" cy="318550"/>
            </a:xfrm>
            <a:custGeom>
              <a:rect b="b" l="l" r="r" t="t"/>
              <a:pathLst>
                <a:path extrusionOk="0" h="12742" w="6945">
                  <a:moveTo>
                    <a:pt x="6088" y="0"/>
                  </a:moveTo>
                  <a:lnTo>
                    <a:pt x="962" y="1384"/>
                  </a:lnTo>
                  <a:cubicBezTo>
                    <a:pt x="382" y="1529"/>
                    <a:pt x="0" y="2082"/>
                    <a:pt x="66" y="2675"/>
                  </a:cubicBezTo>
                  <a:lnTo>
                    <a:pt x="1094" y="12387"/>
                  </a:lnTo>
                  <a:cubicBezTo>
                    <a:pt x="1094" y="12413"/>
                    <a:pt x="1107" y="12426"/>
                    <a:pt x="1107" y="12440"/>
                  </a:cubicBezTo>
                  <a:cubicBezTo>
                    <a:pt x="1152" y="12619"/>
                    <a:pt x="1311" y="12741"/>
                    <a:pt x="1488" y="12741"/>
                  </a:cubicBezTo>
                  <a:cubicBezTo>
                    <a:pt x="1519" y="12741"/>
                    <a:pt x="1550" y="12737"/>
                    <a:pt x="1581" y="12730"/>
                  </a:cubicBezTo>
                  <a:lnTo>
                    <a:pt x="6562" y="11425"/>
                  </a:lnTo>
                  <a:lnTo>
                    <a:pt x="6945" y="7485"/>
                  </a:lnTo>
                  <a:lnTo>
                    <a:pt x="60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5"/>
            <p:cNvSpPr/>
            <p:nvPr/>
          </p:nvSpPr>
          <p:spPr>
            <a:xfrm>
              <a:off x="5165100" y="2675975"/>
              <a:ext cx="38575" cy="285625"/>
            </a:xfrm>
            <a:custGeom>
              <a:rect b="b" l="l" r="r" t="t"/>
              <a:pathLst>
                <a:path extrusionOk="0" h="11425" w="1543">
                  <a:moveTo>
                    <a:pt x="686" y="0"/>
                  </a:moveTo>
                  <a:lnTo>
                    <a:pt x="686" y="0"/>
                  </a:lnTo>
                  <a:cubicBezTo>
                    <a:pt x="1" y="3123"/>
                    <a:pt x="1371" y="6220"/>
                    <a:pt x="1042" y="9396"/>
                  </a:cubicBezTo>
                  <a:cubicBezTo>
                    <a:pt x="963" y="10081"/>
                    <a:pt x="844" y="10819"/>
                    <a:pt x="1160" y="11425"/>
                  </a:cubicBezTo>
                  <a:lnTo>
                    <a:pt x="1543" y="7498"/>
                  </a:lnTo>
                  <a:cubicBezTo>
                    <a:pt x="1371" y="5957"/>
                    <a:pt x="686" y="1"/>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5"/>
            <p:cNvSpPr/>
            <p:nvPr/>
          </p:nvSpPr>
          <p:spPr>
            <a:xfrm>
              <a:off x="5050125" y="2698050"/>
              <a:ext cx="133450" cy="294200"/>
            </a:xfrm>
            <a:custGeom>
              <a:rect b="b" l="l" r="r" t="t"/>
              <a:pathLst>
                <a:path extrusionOk="0" h="11768" w="5338">
                  <a:moveTo>
                    <a:pt x="5338" y="0"/>
                  </a:moveTo>
                  <a:cubicBezTo>
                    <a:pt x="5285" y="0"/>
                    <a:pt x="5232" y="13"/>
                    <a:pt x="5180" y="27"/>
                  </a:cubicBezTo>
                  <a:lnTo>
                    <a:pt x="4745" y="119"/>
                  </a:lnTo>
                  <a:lnTo>
                    <a:pt x="3124" y="514"/>
                  </a:lnTo>
                  <a:lnTo>
                    <a:pt x="2017" y="791"/>
                  </a:lnTo>
                  <a:lnTo>
                    <a:pt x="1398" y="962"/>
                  </a:lnTo>
                  <a:cubicBezTo>
                    <a:pt x="1279" y="989"/>
                    <a:pt x="1174" y="1002"/>
                    <a:pt x="1068" y="1041"/>
                  </a:cubicBezTo>
                  <a:cubicBezTo>
                    <a:pt x="950" y="1081"/>
                    <a:pt x="844" y="1133"/>
                    <a:pt x="739" y="1199"/>
                  </a:cubicBezTo>
                  <a:cubicBezTo>
                    <a:pt x="528" y="1331"/>
                    <a:pt x="357" y="1502"/>
                    <a:pt x="225" y="1713"/>
                  </a:cubicBezTo>
                  <a:cubicBezTo>
                    <a:pt x="80" y="1937"/>
                    <a:pt x="1" y="2188"/>
                    <a:pt x="14" y="2451"/>
                  </a:cubicBezTo>
                  <a:cubicBezTo>
                    <a:pt x="41" y="2952"/>
                    <a:pt x="67" y="3479"/>
                    <a:pt x="106" y="4019"/>
                  </a:cubicBezTo>
                  <a:cubicBezTo>
                    <a:pt x="238" y="6141"/>
                    <a:pt x="344" y="8078"/>
                    <a:pt x="436" y="9488"/>
                  </a:cubicBezTo>
                  <a:cubicBezTo>
                    <a:pt x="475" y="10173"/>
                    <a:pt x="515" y="10740"/>
                    <a:pt x="541" y="11148"/>
                  </a:cubicBezTo>
                  <a:cubicBezTo>
                    <a:pt x="554" y="11346"/>
                    <a:pt x="581" y="11491"/>
                    <a:pt x="581" y="11609"/>
                  </a:cubicBezTo>
                  <a:cubicBezTo>
                    <a:pt x="581" y="11662"/>
                    <a:pt x="581" y="11715"/>
                    <a:pt x="594" y="11767"/>
                  </a:cubicBezTo>
                  <a:cubicBezTo>
                    <a:pt x="607" y="11715"/>
                    <a:pt x="607" y="11662"/>
                    <a:pt x="594" y="11609"/>
                  </a:cubicBezTo>
                  <a:cubicBezTo>
                    <a:pt x="581" y="11478"/>
                    <a:pt x="581" y="11333"/>
                    <a:pt x="581" y="11148"/>
                  </a:cubicBezTo>
                  <a:cubicBezTo>
                    <a:pt x="568" y="10740"/>
                    <a:pt x="541" y="10173"/>
                    <a:pt x="515" y="9488"/>
                  </a:cubicBezTo>
                  <a:cubicBezTo>
                    <a:pt x="436" y="8078"/>
                    <a:pt x="330" y="6141"/>
                    <a:pt x="225" y="4006"/>
                  </a:cubicBezTo>
                  <a:cubicBezTo>
                    <a:pt x="199" y="3479"/>
                    <a:pt x="159" y="2952"/>
                    <a:pt x="133" y="2451"/>
                  </a:cubicBezTo>
                  <a:cubicBezTo>
                    <a:pt x="120" y="2214"/>
                    <a:pt x="185" y="1977"/>
                    <a:pt x="317" y="1779"/>
                  </a:cubicBezTo>
                  <a:cubicBezTo>
                    <a:pt x="449" y="1582"/>
                    <a:pt x="607" y="1410"/>
                    <a:pt x="805" y="1278"/>
                  </a:cubicBezTo>
                  <a:cubicBezTo>
                    <a:pt x="989" y="1173"/>
                    <a:pt x="1200" y="1094"/>
                    <a:pt x="1411" y="1054"/>
                  </a:cubicBezTo>
                  <a:lnTo>
                    <a:pt x="2030" y="896"/>
                  </a:lnTo>
                  <a:lnTo>
                    <a:pt x="3137" y="606"/>
                  </a:lnTo>
                  <a:lnTo>
                    <a:pt x="4758" y="172"/>
                  </a:lnTo>
                  <a:lnTo>
                    <a:pt x="5193" y="53"/>
                  </a:lnTo>
                  <a:cubicBezTo>
                    <a:pt x="5246" y="40"/>
                    <a:pt x="5285" y="13"/>
                    <a:pt x="5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5"/>
            <p:cNvSpPr/>
            <p:nvPr/>
          </p:nvSpPr>
          <p:spPr>
            <a:xfrm>
              <a:off x="5108125" y="2798525"/>
              <a:ext cx="88625" cy="22100"/>
            </a:xfrm>
            <a:custGeom>
              <a:rect b="b" l="l" r="r" t="t"/>
              <a:pathLst>
                <a:path extrusionOk="0" h="884" w="3545">
                  <a:moveTo>
                    <a:pt x="3545" y="0"/>
                  </a:moveTo>
                  <a:cubicBezTo>
                    <a:pt x="3374" y="13"/>
                    <a:pt x="3189" y="53"/>
                    <a:pt x="3018" y="106"/>
                  </a:cubicBezTo>
                  <a:lnTo>
                    <a:pt x="1766" y="422"/>
                  </a:lnTo>
                  <a:lnTo>
                    <a:pt x="514" y="738"/>
                  </a:lnTo>
                  <a:cubicBezTo>
                    <a:pt x="343" y="765"/>
                    <a:pt x="158" y="817"/>
                    <a:pt x="0" y="883"/>
                  </a:cubicBezTo>
                  <a:cubicBezTo>
                    <a:pt x="185" y="883"/>
                    <a:pt x="356" y="857"/>
                    <a:pt x="527" y="817"/>
                  </a:cubicBezTo>
                  <a:cubicBezTo>
                    <a:pt x="857" y="751"/>
                    <a:pt x="1305" y="659"/>
                    <a:pt x="1792" y="541"/>
                  </a:cubicBezTo>
                  <a:cubicBezTo>
                    <a:pt x="2293" y="422"/>
                    <a:pt x="2728" y="290"/>
                    <a:pt x="3044" y="185"/>
                  </a:cubicBezTo>
                  <a:cubicBezTo>
                    <a:pt x="3215" y="145"/>
                    <a:pt x="3387" y="79"/>
                    <a:pt x="3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5"/>
            <p:cNvSpPr/>
            <p:nvPr/>
          </p:nvSpPr>
          <p:spPr>
            <a:xfrm>
              <a:off x="5144675" y="2819600"/>
              <a:ext cx="54400" cy="13875"/>
            </a:xfrm>
            <a:custGeom>
              <a:rect b="b" l="l" r="r" t="t"/>
              <a:pathLst>
                <a:path extrusionOk="0" h="555" w="2176">
                  <a:moveTo>
                    <a:pt x="2175" y="1"/>
                  </a:moveTo>
                  <a:cubicBezTo>
                    <a:pt x="1806" y="67"/>
                    <a:pt x="1437" y="146"/>
                    <a:pt x="1081" y="264"/>
                  </a:cubicBezTo>
                  <a:cubicBezTo>
                    <a:pt x="712" y="330"/>
                    <a:pt x="357" y="435"/>
                    <a:pt x="1" y="554"/>
                  </a:cubicBezTo>
                  <a:cubicBezTo>
                    <a:pt x="370" y="541"/>
                    <a:pt x="752" y="488"/>
                    <a:pt x="1108" y="370"/>
                  </a:cubicBezTo>
                  <a:cubicBezTo>
                    <a:pt x="1477" y="304"/>
                    <a:pt x="1833" y="172"/>
                    <a:pt x="2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5"/>
            <p:cNvSpPr/>
            <p:nvPr/>
          </p:nvSpPr>
          <p:spPr>
            <a:xfrm>
              <a:off x="5686925" y="2746475"/>
              <a:ext cx="25400" cy="78100"/>
            </a:xfrm>
            <a:custGeom>
              <a:rect b="b" l="l" r="r" t="t"/>
              <a:pathLst>
                <a:path extrusionOk="0" h="3124" w="1016">
                  <a:moveTo>
                    <a:pt x="40" y="0"/>
                  </a:moveTo>
                  <a:cubicBezTo>
                    <a:pt x="1" y="13"/>
                    <a:pt x="343" y="672"/>
                    <a:pt x="633" y="1529"/>
                  </a:cubicBezTo>
                  <a:cubicBezTo>
                    <a:pt x="791" y="2043"/>
                    <a:pt x="910" y="2583"/>
                    <a:pt x="989" y="3123"/>
                  </a:cubicBezTo>
                  <a:cubicBezTo>
                    <a:pt x="1015" y="2965"/>
                    <a:pt x="1015" y="2794"/>
                    <a:pt x="1002" y="2636"/>
                  </a:cubicBezTo>
                  <a:cubicBezTo>
                    <a:pt x="963" y="2254"/>
                    <a:pt x="884" y="1858"/>
                    <a:pt x="752" y="1489"/>
                  </a:cubicBezTo>
                  <a:cubicBezTo>
                    <a:pt x="620" y="1120"/>
                    <a:pt x="475" y="765"/>
                    <a:pt x="291" y="409"/>
                  </a:cubicBezTo>
                  <a:cubicBezTo>
                    <a:pt x="225" y="264"/>
                    <a:pt x="146" y="119"/>
                    <a:pt x="40"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5"/>
            <p:cNvSpPr/>
            <p:nvPr/>
          </p:nvSpPr>
          <p:spPr>
            <a:xfrm>
              <a:off x="5739650" y="2513225"/>
              <a:ext cx="93900" cy="170675"/>
            </a:xfrm>
            <a:custGeom>
              <a:rect b="b" l="l" r="r" t="t"/>
              <a:pathLst>
                <a:path extrusionOk="0" h="6827" w="3756">
                  <a:moveTo>
                    <a:pt x="2293" y="1"/>
                  </a:moveTo>
                  <a:lnTo>
                    <a:pt x="264" y="2531"/>
                  </a:lnTo>
                  <a:cubicBezTo>
                    <a:pt x="0" y="3018"/>
                    <a:pt x="488" y="6115"/>
                    <a:pt x="488" y="6115"/>
                  </a:cubicBezTo>
                  <a:lnTo>
                    <a:pt x="3031" y="6827"/>
                  </a:lnTo>
                  <a:cubicBezTo>
                    <a:pt x="3031" y="6827"/>
                    <a:pt x="3756" y="6247"/>
                    <a:pt x="3189" y="3862"/>
                  </a:cubicBezTo>
                  <a:lnTo>
                    <a:pt x="3479" y="3506"/>
                  </a:lnTo>
                  <a:cubicBezTo>
                    <a:pt x="3558" y="3401"/>
                    <a:pt x="3611" y="3282"/>
                    <a:pt x="3598" y="3150"/>
                  </a:cubicBezTo>
                  <a:cubicBezTo>
                    <a:pt x="3584" y="2860"/>
                    <a:pt x="3505" y="2570"/>
                    <a:pt x="3374" y="2307"/>
                  </a:cubicBezTo>
                  <a:cubicBezTo>
                    <a:pt x="3082" y="1945"/>
                    <a:pt x="2149" y="1924"/>
                    <a:pt x="1940" y="1924"/>
                  </a:cubicBezTo>
                  <a:cubicBezTo>
                    <a:pt x="1913" y="1924"/>
                    <a:pt x="1898" y="1925"/>
                    <a:pt x="1898" y="1925"/>
                  </a:cubicBezTo>
                  <a:cubicBezTo>
                    <a:pt x="2135" y="1608"/>
                    <a:pt x="2332" y="1266"/>
                    <a:pt x="2491" y="910"/>
                  </a:cubicBezTo>
                  <a:cubicBezTo>
                    <a:pt x="2636" y="475"/>
                    <a:pt x="2293" y="1"/>
                    <a:pt x="2293"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5"/>
            <p:cNvSpPr/>
            <p:nvPr/>
          </p:nvSpPr>
          <p:spPr>
            <a:xfrm>
              <a:off x="5793000" y="2563550"/>
              <a:ext cx="16500" cy="31075"/>
            </a:xfrm>
            <a:custGeom>
              <a:rect b="b" l="l" r="r" t="t"/>
              <a:pathLst>
                <a:path extrusionOk="0" h="1243" w="660">
                  <a:moveTo>
                    <a:pt x="647" y="1"/>
                  </a:moveTo>
                  <a:cubicBezTo>
                    <a:pt x="617" y="1"/>
                    <a:pt x="539" y="30"/>
                    <a:pt x="462" y="96"/>
                  </a:cubicBezTo>
                  <a:cubicBezTo>
                    <a:pt x="304" y="188"/>
                    <a:pt x="185" y="333"/>
                    <a:pt x="106" y="505"/>
                  </a:cubicBezTo>
                  <a:cubicBezTo>
                    <a:pt x="54" y="676"/>
                    <a:pt x="14" y="847"/>
                    <a:pt x="1" y="1032"/>
                  </a:cubicBezTo>
                  <a:cubicBezTo>
                    <a:pt x="1" y="1164"/>
                    <a:pt x="40" y="1243"/>
                    <a:pt x="54" y="1243"/>
                  </a:cubicBezTo>
                  <a:cubicBezTo>
                    <a:pt x="80" y="1229"/>
                    <a:pt x="67" y="1164"/>
                    <a:pt x="93" y="1032"/>
                  </a:cubicBezTo>
                  <a:cubicBezTo>
                    <a:pt x="119" y="874"/>
                    <a:pt x="159" y="702"/>
                    <a:pt x="225" y="557"/>
                  </a:cubicBezTo>
                  <a:cubicBezTo>
                    <a:pt x="291" y="399"/>
                    <a:pt x="383" y="267"/>
                    <a:pt x="515" y="162"/>
                  </a:cubicBezTo>
                  <a:cubicBezTo>
                    <a:pt x="567" y="123"/>
                    <a:pt x="620" y="70"/>
                    <a:pt x="660" y="4"/>
                  </a:cubicBezTo>
                  <a:cubicBezTo>
                    <a:pt x="658" y="2"/>
                    <a:pt x="653" y="1"/>
                    <a:pt x="647"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5"/>
            <p:cNvSpPr/>
            <p:nvPr/>
          </p:nvSpPr>
          <p:spPr>
            <a:xfrm>
              <a:off x="5732400" y="2589800"/>
              <a:ext cx="18125" cy="64125"/>
            </a:xfrm>
            <a:custGeom>
              <a:rect b="b" l="l" r="r" t="t"/>
              <a:pathLst>
                <a:path extrusionOk="0" h="2565" w="725">
                  <a:moveTo>
                    <a:pt x="453" y="0"/>
                  </a:moveTo>
                  <a:cubicBezTo>
                    <a:pt x="424" y="0"/>
                    <a:pt x="370" y="43"/>
                    <a:pt x="316" y="61"/>
                  </a:cubicBezTo>
                  <a:cubicBezTo>
                    <a:pt x="237" y="140"/>
                    <a:pt x="158" y="219"/>
                    <a:pt x="119" y="324"/>
                  </a:cubicBezTo>
                  <a:cubicBezTo>
                    <a:pt x="13" y="680"/>
                    <a:pt x="0" y="1049"/>
                    <a:pt x="92" y="1405"/>
                  </a:cubicBezTo>
                  <a:cubicBezTo>
                    <a:pt x="198" y="1879"/>
                    <a:pt x="488" y="2143"/>
                    <a:pt x="725" y="2565"/>
                  </a:cubicBezTo>
                  <a:lnTo>
                    <a:pt x="475" y="34"/>
                  </a:lnTo>
                  <a:cubicBezTo>
                    <a:pt x="475" y="9"/>
                    <a:pt x="467" y="0"/>
                    <a:pt x="453"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5"/>
            <p:cNvSpPr/>
            <p:nvPr/>
          </p:nvSpPr>
          <p:spPr>
            <a:xfrm>
              <a:off x="5772250" y="2560350"/>
              <a:ext cx="17500" cy="29325"/>
            </a:xfrm>
            <a:custGeom>
              <a:rect b="b" l="l" r="r" t="t"/>
              <a:pathLst>
                <a:path extrusionOk="0" h="1173" w="700">
                  <a:moveTo>
                    <a:pt x="660" y="0"/>
                  </a:moveTo>
                  <a:cubicBezTo>
                    <a:pt x="594" y="27"/>
                    <a:pt x="541" y="66"/>
                    <a:pt x="488" y="119"/>
                  </a:cubicBezTo>
                  <a:cubicBezTo>
                    <a:pt x="356" y="211"/>
                    <a:pt x="251" y="343"/>
                    <a:pt x="159" y="488"/>
                  </a:cubicBezTo>
                  <a:cubicBezTo>
                    <a:pt x="67" y="633"/>
                    <a:pt x="1" y="791"/>
                    <a:pt x="1" y="962"/>
                  </a:cubicBezTo>
                  <a:cubicBezTo>
                    <a:pt x="1" y="1107"/>
                    <a:pt x="40" y="1173"/>
                    <a:pt x="67" y="1173"/>
                  </a:cubicBezTo>
                  <a:cubicBezTo>
                    <a:pt x="80" y="1173"/>
                    <a:pt x="67" y="1094"/>
                    <a:pt x="93" y="975"/>
                  </a:cubicBezTo>
                  <a:cubicBezTo>
                    <a:pt x="119" y="817"/>
                    <a:pt x="172" y="672"/>
                    <a:pt x="251" y="554"/>
                  </a:cubicBezTo>
                  <a:cubicBezTo>
                    <a:pt x="462" y="237"/>
                    <a:pt x="699" y="40"/>
                    <a:pt x="660"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5"/>
            <p:cNvSpPr/>
            <p:nvPr/>
          </p:nvSpPr>
          <p:spPr>
            <a:xfrm>
              <a:off x="5741950" y="2578125"/>
              <a:ext cx="9575" cy="63950"/>
            </a:xfrm>
            <a:custGeom>
              <a:rect b="b" l="l" r="r" t="t"/>
              <a:pathLst>
                <a:path extrusionOk="0" h="2558" w="383">
                  <a:moveTo>
                    <a:pt x="119" y="1"/>
                  </a:moveTo>
                  <a:lnTo>
                    <a:pt x="119" y="1"/>
                  </a:lnTo>
                  <a:cubicBezTo>
                    <a:pt x="14" y="422"/>
                    <a:pt x="0" y="870"/>
                    <a:pt x="93" y="1292"/>
                  </a:cubicBezTo>
                  <a:cubicBezTo>
                    <a:pt x="145" y="1648"/>
                    <a:pt x="198" y="1964"/>
                    <a:pt x="251" y="2188"/>
                  </a:cubicBezTo>
                  <a:cubicBezTo>
                    <a:pt x="264" y="2320"/>
                    <a:pt x="303" y="2439"/>
                    <a:pt x="356" y="2557"/>
                  </a:cubicBezTo>
                  <a:cubicBezTo>
                    <a:pt x="382" y="2557"/>
                    <a:pt x="303" y="1977"/>
                    <a:pt x="211" y="1279"/>
                  </a:cubicBezTo>
                  <a:cubicBezTo>
                    <a:pt x="106" y="581"/>
                    <a:pt x="145" y="1"/>
                    <a:pt x="119"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5"/>
            <p:cNvSpPr/>
            <p:nvPr/>
          </p:nvSpPr>
          <p:spPr>
            <a:xfrm>
              <a:off x="5813775" y="2572200"/>
              <a:ext cx="17150" cy="37250"/>
            </a:xfrm>
            <a:custGeom>
              <a:rect b="b" l="l" r="r" t="t"/>
              <a:pathLst>
                <a:path extrusionOk="0" h="1490" w="686">
                  <a:moveTo>
                    <a:pt x="422" y="1"/>
                  </a:moveTo>
                  <a:cubicBezTo>
                    <a:pt x="422" y="119"/>
                    <a:pt x="448" y="238"/>
                    <a:pt x="474" y="356"/>
                  </a:cubicBezTo>
                  <a:cubicBezTo>
                    <a:pt x="501" y="462"/>
                    <a:pt x="527" y="594"/>
                    <a:pt x="540" y="725"/>
                  </a:cubicBezTo>
                  <a:cubicBezTo>
                    <a:pt x="567" y="870"/>
                    <a:pt x="540" y="1028"/>
                    <a:pt x="488" y="1160"/>
                  </a:cubicBezTo>
                  <a:cubicBezTo>
                    <a:pt x="461" y="1226"/>
                    <a:pt x="409" y="1279"/>
                    <a:pt x="356" y="1331"/>
                  </a:cubicBezTo>
                  <a:cubicBezTo>
                    <a:pt x="329" y="1345"/>
                    <a:pt x="303" y="1358"/>
                    <a:pt x="264" y="1371"/>
                  </a:cubicBezTo>
                  <a:lnTo>
                    <a:pt x="237" y="1371"/>
                  </a:lnTo>
                  <a:cubicBezTo>
                    <a:pt x="184" y="1252"/>
                    <a:pt x="145" y="1134"/>
                    <a:pt x="119" y="1015"/>
                  </a:cubicBezTo>
                  <a:cubicBezTo>
                    <a:pt x="105" y="897"/>
                    <a:pt x="79" y="778"/>
                    <a:pt x="40" y="673"/>
                  </a:cubicBezTo>
                  <a:cubicBezTo>
                    <a:pt x="0" y="791"/>
                    <a:pt x="0" y="910"/>
                    <a:pt x="40" y="1042"/>
                  </a:cubicBezTo>
                  <a:cubicBezTo>
                    <a:pt x="53" y="1173"/>
                    <a:pt x="92" y="1305"/>
                    <a:pt x="132" y="1424"/>
                  </a:cubicBezTo>
                  <a:cubicBezTo>
                    <a:pt x="158" y="1463"/>
                    <a:pt x="184" y="1476"/>
                    <a:pt x="224" y="1490"/>
                  </a:cubicBezTo>
                  <a:lnTo>
                    <a:pt x="303" y="1490"/>
                  </a:lnTo>
                  <a:cubicBezTo>
                    <a:pt x="343" y="1476"/>
                    <a:pt x="382" y="1450"/>
                    <a:pt x="422" y="1424"/>
                  </a:cubicBezTo>
                  <a:cubicBezTo>
                    <a:pt x="501" y="1371"/>
                    <a:pt x="553" y="1292"/>
                    <a:pt x="593" y="1213"/>
                  </a:cubicBezTo>
                  <a:cubicBezTo>
                    <a:pt x="659" y="1055"/>
                    <a:pt x="685" y="883"/>
                    <a:pt x="646" y="725"/>
                  </a:cubicBezTo>
                  <a:cubicBezTo>
                    <a:pt x="633" y="594"/>
                    <a:pt x="606" y="462"/>
                    <a:pt x="567" y="330"/>
                  </a:cubicBezTo>
                  <a:cubicBezTo>
                    <a:pt x="540" y="211"/>
                    <a:pt x="488" y="106"/>
                    <a:pt x="422"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5"/>
            <p:cNvSpPr/>
            <p:nvPr/>
          </p:nvSpPr>
          <p:spPr>
            <a:xfrm>
              <a:off x="5442825" y="3961725"/>
              <a:ext cx="229300" cy="114025"/>
            </a:xfrm>
            <a:custGeom>
              <a:rect b="b" l="l" r="r" t="t"/>
              <a:pathLst>
                <a:path extrusionOk="0" h="4561" w="9172">
                  <a:moveTo>
                    <a:pt x="0" y="1"/>
                  </a:moveTo>
                  <a:lnTo>
                    <a:pt x="0" y="4560"/>
                  </a:lnTo>
                  <a:lnTo>
                    <a:pt x="9172" y="4428"/>
                  </a:lnTo>
                  <a:cubicBezTo>
                    <a:pt x="9106" y="3506"/>
                    <a:pt x="4098" y="1740"/>
                    <a:pt x="4098" y="1740"/>
                  </a:cubicBezTo>
                  <a:lnTo>
                    <a:pt x="41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5"/>
            <p:cNvSpPr/>
            <p:nvPr/>
          </p:nvSpPr>
          <p:spPr>
            <a:xfrm>
              <a:off x="5472800" y="3994650"/>
              <a:ext cx="19800" cy="18825"/>
            </a:xfrm>
            <a:custGeom>
              <a:rect b="b" l="l" r="r" t="t"/>
              <a:pathLst>
                <a:path extrusionOk="0" h="753" w="792">
                  <a:moveTo>
                    <a:pt x="375" y="0"/>
                  </a:moveTo>
                  <a:cubicBezTo>
                    <a:pt x="338" y="0"/>
                    <a:pt x="301" y="5"/>
                    <a:pt x="264" y="15"/>
                  </a:cubicBezTo>
                  <a:lnTo>
                    <a:pt x="304" y="15"/>
                  </a:lnTo>
                  <a:cubicBezTo>
                    <a:pt x="106" y="81"/>
                    <a:pt x="0" y="278"/>
                    <a:pt x="40" y="476"/>
                  </a:cubicBezTo>
                  <a:cubicBezTo>
                    <a:pt x="84" y="642"/>
                    <a:pt x="221" y="752"/>
                    <a:pt x="381" y="752"/>
                  </a:cubicBezTo>
                  <a:cubicBezTo>
                    <a:pt x="412" y="752"/>
                    <a:pt x="443" y="748"/>
                    <a:pt x="475" y="740"/>
                  </a:cubicBezTo>
                  <a:cubicBezTo>
                    <a:pt x="673" y="674"/>
                    <a:pt x="791" y="463"/>
                    <a:pt x="738" y="252"/>
                  </a:cubicBezTo>
                  <a:cubicBezTo>
                    <a:pt x="685" y="91"/>
                    <a:pt x="535" y="0"/>
                    <a:pt x="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5"/>
            <p:cNvSpPr/>
            <p:nvPr/>
          </p:nvSpPr>
          <p:spPr>
            <a:xfrm>
              <a:off x="5442825" y="4056275"/>
              <a:ext cx="230300" cy="19475"/>
            </a:xfrm>
            <a:custGeom>
              <a:rect b="b" l="l" r="r" t="t"/>
              <a:pathLst>
                <a:path extrusionOk="0" h="779" w="9212">
                  <a:moveTo>
                    <a:pt x="27" y="1"/>
                  </a:moveTo>
                  <a:lnTo>
                    <a:pt x="0" y="778"/>
                  </a:lnTo>
                  <a:lnTo>
                    <a:pt x="0" y="778"/>
                  </a:lnTo>
                  <a:lnTo>
                    <a:pt x="9172" y="660"/>
                  </a:lnTo>
                  <a:cubicBezTo>
                    <a:pt x="9211" y="343"/>
                    <a:pt x="8803" y="159"/>
                    <a:pt x="8803" y="159"/>
                  </a:cubicBezTo>
                  <a:lnTo>
                    <a:pt x="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5"/>
            <p:cNvSpPr/>
            <p:nvPr/>
          </p:nvSpPr>
          <p:spPr>
            <a:xfrm>
              <a:off x="5523850" y="4006550"/>
              <a:ext cx="21450" cy="15225"/>
            </a:xfrm>
            <a:custGeom>
              <a:rect b="b" l="l" r="r" t="t"/>
              <a:pathLst>
                <a:path extrusionOk="0" h="609" w="858">
                  <a:moveTo>
                    <a:pt x="719" y="1"/>
                  </a:moveTo>
                  <a:cubicBezTo>
                    <a:pt x="618" y="1"/>
                    <a:pt x="474" y="31"/>
                    <a:pt x="330" y="132"/>
                  </a:cubicBezTo>
                  <a:cubicBezTo>
                    <a:pt x="67" y="316"/>
                    <a:pt x="1" y="593"/>
                    <a:pt x="41" y="606"/>
                  </a:cubicBezTo>
                  <a:cubicBezTo>
                    <a:pt x="43" y="608"/>
                    <a:pt x="46" y="609"/>
                    <a:pt x="49" y="609"/>
                  </a:cubicBezTo>
                  <a:cubicBezTo>
                    <a:pt x="95" y="609"/>
                    <a:pt x="211" y="425"/>
                    <a:pt x="409" y="277"/>
                  </a:cubicBezTo>
                  <a:cubicBezTo>
                    <a:pt x="620" y="119"/>
                    <a:pt x="857" y="92"/>
                    <a:pt x="857" y="40"/>
                  </a:cubicBezTo>
                  <a:cubicBezTo>
                    <a:pt x="857" y="22"/>
                    <a:pt x="803" y="1"/>
                    <a:pt x="7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5"/>
            <p:cNvSpPr/>
            <p:nvPr/>
          </p:nvSpPr>
          <p:spPr>
            <a:xfrm>
              <a:off x="5559450" y="4017650"/>
              <a:ext cx="15825" cy="19225"/>
            </a:xfrm>
            <a:custGeom>
              <a:rect b="b" l="l" r="r" t="t"/>
              <a:pathLst>
                <a:path extrusionOk="0" h="769" w="633">
                  <a:moveTo>
                    <a:pt x="588" y="0"/>
                  </a:moveTo>
                  <a:cubicBezTo>
                    <a:pt x="508" y="0"/>
                    <a:pt x="335" y="56"/>
                    <a:pt x="198" y="241"/>
                  </a:cubicBezTo>
                  <a:cubicBezTo>
                    <a:pt x="0" y="492"/>
                    <a:pt x="40" y="768"/>
                    <a:pt x="79" y="768"/>
                  </a:cubicBezTo>
                  <a:cubicBezTo>
                    <a:pt x="119" y="768"/>
                    <a:pt x="158" y="544"/>
                    <a:pt x="303" y="347"/>
                  </a:cubicBezTo>
                  <a:cubicBezTo>
                    <a:pt x="461" y="149"/>
                    <a:pt x="633" y="70"/>
                    <a:pt x="633" y="17"/>
                  </a:cubicBezTo>
                  <a:cubicBezTo>
                    <a:pt x="633" y="7"/>
                    <a:pt x="616" y="0"/>
                    <a:pt x="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5"/>
            <p:cNvSpPr/>
            <p:nvPr/>
          </p:nvSpPr>
          <p:spPr>
            <a:xfrm>
              <a:off x="5586200" y="4026750"/>
              <a:ext cx="11150" cy="20350"/>
            </a:xfrm>
            <a:custGeom>
              <a:rect b="b" l="l" r="r" t="t"/>
              <a:pathLst>
                <a:path extrusionOk="0" h="814" w="446">
                  <a:moveTo>
                    <a:pt x="430" y="1"/>
                  </a:moveTo>
                  <a:cubicBezTo>
                    <a:pt x="377" y="1"/>
                    <a:pt x="207" y="111"/>
                    <a:pt x="116" y="338"/>
                  </a:cubicBezTo>
                  <a:cubicBezTo>
                    <a:pt x="1" y="582"/>
                    <a:pt x="72" y="813"/>
                    <a:pt x="113" y="813"/>
                  </a:cubicBezTo>
                  <a:cubicBezTo>
                    <a:pt x="114" y="813"/>
                    <a:pt x="115" y="813"/>
                    <a:pt x="116" y="813"/>
                  </a:cubicBezTo>
                  <a:cubicBezTo>
                    <a:pt x="156" y="813"/>
                    <a:pt x="156" y="615"/>
                    <a:pt x="248" y="404"/>
                  </a:cubicBezTo>
                  <a:cubicBezTo>
                    <a:pt x="327" y="180"/>
                    <a:pt x="446" y="49"/>
                    <a:pt x="446" y="9"/>
                  </a:cubicBezTo>
                  <a:cubicBezTo>
                    <a:pt x="444" y="4"/>
                    <a:pt x="438"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5"/>
            <p:cNvSpPr/>
            <p:nvPr/>
          </p:nvSpPr>
          <p:spPr>
            <a:xfrm>
              <a:off x="5519575" y="3970950"/>
              <a:ext cx="24050" cy="6200"/>
            </a:xfrm>
            <a:custGeom>
              <a:rect b="b" l="l" r="r" t="t"/>
              <a:pathLst>
                <a:path extrusionOk="0" h="248" w="962">
                  <a:moveTo>
                    <a:pt x="499" y="0"/>
                  </a:moveTo>
                  <a:cubicBezTo>
                    <a:pt x="487" y="0"/>
                    <a:pt x="474" y="0"/>
                    <a:pt x="462" y="1"/>
                  </a:cubicBezTo>
                  <a:cubicBezTo>
                    <a:pt x="277" y="1"/>
                    <a:pt x="106" y="80"/>
                    <a:pt x="1" y="238"/>
                  </a:cubicBezTo>
                  <a:cubicBezTo>
                    <a:pt x="1" y="245"/>
                    <a:pt x="7" y="248"/>
                    <a:pt x="19" y="248"/>
                  </a:cubicBezTo>
                  <a:cubicBezTo>
                    <a:pt x="75" y="248"/>
                    <a:pt x="255" y="183"/>
                    <a:pt x="462" y="172"/>
                  </a:cubicBezTo>
                  <a:cubicBezTo>
                    <a:pt x="504" y="168"/>
                    <a:pt x="545" y="166"/>
                    <a:pt x="585" y="166"/>
                  </a:cubicBezTo>
                  <a:cubicBezTo>
                    <a:pt x="716" y="166"/>
                    <a:pt x="832" y="185"/>
                    <a:pt x="892" y="185"/>
                  </a:cubicBezTo>
                  <a:cubicBezTo>
                    <a:pt x="917" y="185"/>
                    <a:pt x="933" y="182"/>
                    <a:pt x="936" y="172"/>
                  </a:cubicBezTo>
                  <a:cubicBezTo>
                    <a:pt x="961" y="134"/>
                    <a:pt x="770" y="0"/>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5"/>
            <p:cNvSpPr/>
            <p:nvPr/>
          </p:nvSpPr>
          <p:spPr>
            <a:xfrm>
              <a:off x="5517275" y="3971075"/>
              <a:ext cx="56025" cy="36475"/>
            </a:xfrm>
            <a:custGeom>
              <a:rect b="b" l="l" r="r" t="t"/>
              <a:pathLst>
                <a:path extrusionOk="0" h="1459" w="2241">
                  <a:moveTo>
                    <a:pt x="277" y="117"/>
                  </a:moveTo>
                  <a:cubicBezTo>
                    <a:pt x="332" y="117"/>
                    <a:pt x="384" y="139"/>
                    <a:pt x="422" y="167"/>
                  </a:cubicBezTo>
                  <a:cubicBezTo>
                    <a:pt x="554" y="259"/>
                    <a:pt x="672" y="378"/>
                    <a:pt x="765" y="510"/>
                  </a:cubicBezTo>
                  <a:cubicBezTo>
                    <a:pt x="891" y="699"/>
                    <a:pt x="981" y="912"/>
                    <a:pt x="1023" y="1150"/>
                  </a:cubicBezTo>
                  <a:lnTo>
                    <a:pt x="1023" y="1150"/>
                  </a:lnTo>
                  <a:cubicBezTo>
                    <a:pt x="995" y="1190"/>
                    <a:pt x="974" y="1232"/>
                    <a:pt x="957" y="1277"/>
                  </a:cubicBezTo>
                  <a:lnTo>
                    <a:pt x="957" y="1277"/>
                  </a:lnTo>
                  <a:cubicBezTo>
                    <a:pt x="915" y="1270"/>
                    <a:pt x="873" y="1260"/>
                    <a:pt x="831" y="1248"/>
                  </a:cubicBezTo>
                  <a:cubicBezTo>
                    <a:pt x="435" y="1103"/>
                    <a:pt x="145" y="747"/>
                    <a:pt x="106" y="325"/>
                  </a:cubicBezTo>
                  <a:cubicBezTo>
                    <a:pt x="106" y="246"/>
                    <a:pt x="145" y="167"/>
                    <a:pt x="211" y="128"/>
                  </a:cubicBezTo>
                  <a:cubicBezTo>
                    <a:pt x="233" y="120"/>
                    <a:pt x="255" y="117"/>
                    <a:pt x="277" y="117"/>
                  </a:cubicBezTo>
                  <a:close/>
                  <a:moveTo>
                    <a:pt x="1034" y="1204"/>
                  </a:moveTo>
                  <a:lnTo>
                    <a:pt x="1034" y="1204"/>
                  </a:lnTo>
                  <a:cubicBezTo>
                    <a:pt x="1041" y="1234"/>
                    <a:pt x="1046" y="1263"/>
                    <a:pt x="1051" y="1289"/>
                  </a:cubicBezTo>
                  <a:lnTo>
                    <a:pt x="1051" y="1289"/>
                  </a:lnTo>
                  <a:cubicBezTo>
                    <a:pt x="1026" y="1287"/>
                    <a:pt x="1002" y="1284"/>
                    <a:pt x="977" y="1280"/>
                  </a:cubicBezTo>
                  <a:lnTo>
                    <a:pt x="977" y="1280"/>
                  </a:lnTo>
                  <a:cubicBezTo>
                    <a:pt x="996" y="1254"/>
                    <a:pt x="1014" y="1229"/>
                    <a:pt x="1034" y="1204"/>
                  </a:cubicBezTo>
                  <a:close/>
                  <a:moveTo>
                    <a:pt x="1976" y="514"/>
                  </a:moveTo>
                  <a:cubicBezTo>
                    <a:pt x="1999" y="514"/>
                    <a:pt x="2021" y="516"/>
                    <a:pt x="2043" y="523"/>
                  </a:cubicBezTo>
                  <a:cubicBezTo>
                    <a:pt x="2096" y="549"/>
                    <a:pt x="2122" y="615"/>
                    <a:pt x="2096" y="694"/>
                  </a:cubicBezTo>
                  <a:cubicBezTo>
                    <a:pt x="2056" y="773"/>
                    <a:pt x="2017" y="852"/>
                    <a:pt x="1951" y="918"/>
                  </a:cubicBezTo>
                  <a:cubicBezTo>
                    <a:pt x="1744" y="1164"/>
                    <a:pt x="1449" y="1293"/>
                    <a:pt x="1143" y="1293"/>
                  </a:cubicBezTo>
                  <a:cubicBezTo>
                    <a:pt x="1130" y="1293"/>
                    <a:pt x="1116" y="1292"/>
                    <a:pt x="1103" y="1292"/>
                  </a:cubicBezTo>
                  <a:lnTo>
                    <a:pt x="1103" y="1292"/>
                  </a:lnTo>
                  <a:cubicBezTo>
                    <a:pt x="1103" y="1250"/>
                    <a:pt x="1100" y="1208"/>
                    <a:pt x="1094" y="1169"/>
                  </a:cubicBezTo>
                  <a:cubicBezTo>
                    <a:pt x="1094" y="1157"/>
                    <a:pt x="1093" y="1145"/>
                    <a:pt x="1092" y="1133"/>
                  </a:cubicBezTo>
                  <a:lnTo>
                    <a:pt x="1092" y="1133"/>
                  </a:lnTo>
                  <a:cubicBezTo>
                    <a:pt x="1247" y="948"/>
                    <a:pt x="1427" y="791"/>
                    <a:pt x="1621" y="655"/>
                  </a:cubicBezTo>
                  <a:cubicBezTo>
                    <a:pt x="1731" y="589"/>
                    <a:pt x="1860" y="514"/>
                    <a:pt x="1976" y="514"/>
                  </a:cubicBezTo>
                  <a:close/>
                  <a:moveTo>
                    <a:pt x="301" y="1"/>
                  </a:moveTo>
                  <a:cubicBezTo>
                    <a:pt x="262" y="1"/>
                    <a:pt x="223" y="8"/>
                    <a:pt x="185" y="22"/>
                  </a:cubicBezTo>
                  <a:cubicBezTo>
                    <a:pt x="66" y="75"/>
                    <a:pt x="0" y="194"/>
                    <a:pt x="0" y="325"/>
                  </a:cubicBezTo>
                  <a:cubicBezTo>
                    <a:pt x="27" y="813"/>
                    <a:pt x="356" y="1235"/>
                    <a:pt x="804" y="1393"/>
                  </a:cubicBezTo>
                  <a:cubicBezTo>
                    <a:pt x="894" y="1421"/>
                    <a:pt x="984" y="1437"/>
                    <a:pt x="1074" y="1444"/>
                  </a:cubicBezTo>
                  <a:lnTo>
                    <a:pt x="1074" y="1444"/>
                  </a:lnTo>
                  <a:cubicBezTo>
                    <a:pt x="1076" y="1453"/>
                    <a:pt x="1078" y="1459"/>
                    <a:pt x="1081" y="1459"/>
                  </a:cubicBezTo>
                  <a:cubicBezTo>
                    <a:pt x="1082" y="1454"/>
                    <a:pt x="1084" y="1449"/>
                    <a:pt x="1085" y="1444"/>
                  </a:cubicBezTo>
                  <a:lnTo>
                    <a:pt x="1085" y="1444"/>
                  </a:lnTo>
                  <a:cubicBezTo>
                    <a:pt x="1107" y="1446"/>
                    <a:pt x="1130" y="1446"/>
                    <a:pt x="1152" y="1446"/>
                  </a:cubicBezTo>
                  <a:cubicBezTo>
                    <a:pt x="1498" y="1446"/>
                    <a:pt x="1829" y="1291"/>
                    <a:pt x="2056" y="1024"/>
                  </a:cubicBezTo>
                  <a:cubicBezTo>
                    <a:pt x="2122" y="931"/>
                    <a:pt x="2188" y="839"/>
                    <a:pt x="2214" y="734"/>
                  </a:cubicBezTo>
                  <a:cubicBezTo>
                    <a:pt x="2241" y="681"/>
                    <a:pt x="2241" y="615"/>
                    <a:pt x="2214" y="549"/>
                  </a:cubicBezTo>
                  <a:cubicBezTo>
                    <a:pt x="2201" y="497"/>
                    <a:pt x="2148" y="444"/>
                    <a:pt x="2096" y="418"/>
                  </a:cubicBezTo>
                  <a:cubicBezTo>
                    <a:pt x="2058" y="408"/>
                    <a:pt x="2023" y="404"/>
                    <a:pt x="1988" y="404"/>
                  </a:cubicBezTo>
                  <a:cubicBezTo>
                    <a:pt x="1925" y="404"/>
                    <a:pt x="1865" y="418"/>
                    <a:pt x="1806" y="444"/>
                  </a:cubicBezTo>
                  <a:cubicBezTo>
                    <a:pt x="1512" y="597"/>
                    <a:pt x="1267" y="800"/>
                    <a:pt x="1084" y="1065"/>
                  </a:cubicBezTo>
                  <a:lnTo>
                    <a:pt x="1084" y="1065"/>
                  </a:lnTo>
                  <a:cubicBezTo>
                    <a:pt x="1055" y="850"/>
                    <a:pt x="971" y="639"/>
                    <a:pt x="857" y="457"/>
                  </a:cubicBezTo>
                  <a:cubicBezTo>
                    <a:pt x="752" y="299"/>
                    <a:pt x="633" y="180"/>
                    <a:pt x="488" y="75"/>
                  </a:cubicBezTo>
                  <a:cubicBezTo>
                    <a:pt x="437" y="24"/>
                    <a:pt x="370" y="1"/>
                    <a:pt x="3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5"/>
            <p:cNvSpPr/>
            <p:nvPr/>
          </p:nvSpPr>
          <p:spPr>
            <a:xfrm>
              <a:off x="5247800" y="3959750"/>
              <a:ext cx="111375" cy="118300"/>
            </a:xfrm>
            <a:custGeom>
              <a:rect b="b" l="l" r="r" t="t"/>
              <a:pathLst>
                <a:path extrusionOk="0" h="4732" w="4455">
                  <a:moveTo>
                    <a:pt x="172" y="1"/>
                  </a:moveTo>
                  <a:lnTo>
                    <a:pt x="0" y="1411"/>
                  </a:lnTo>
                  <a:lnTo>
                    <a:pt x="145" y="4731"/>
                  </a:lnTo>
                  <a:lnTo>
                    <a:pt x="4323" y="4626"/>
                  </a:lnTo>
                  <a:lnTo>
                    <a:pt x="4454" y="1411"/>
                  </a:lnTo>
                  <a:lnTo>
                    <a:pt x="42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5"/>
            <p:cNvSpPr/>
            <p:nvPr/>
          </p:nvSpPr>
          <p:spPr>
            <a:xfrm>
              <a:off x="5303475" y="3959750"/>
              <a:ext cx="10875" cy="109725"/>
            </a:xfrm>
            <a:custGeom>
              <a:rect b="b" l="l" r="r" t="t"/>
              <a:pathLst>
                <a:path extrusionOk="0" h="4389" w="435">
                  <a:moveTo>
                    <a:pt x="396" y="1"/>
                  </a:moveTo>
                  <a:cubicBezTo>
                    <a:pt x="396" y="1"/>
                    <a:pt x="396" y="1"/>
                    <a:pt x="396" y="1"/>
                  </a:cubicBezTo>
                  <a:cubicBezTo>
                    <a:pt x="369" y="1"/>
                    <a:pt x="264" y="989"/>
                    <a:pt x="172" y="2188"/>
                  </a:cubicBezTo>
                  <a:cubicBezTo>
                    <a:pt x="66" y="3401"/>
                    <a:pt x="0" y="4389"/>
                    <a:pt x="27" y="4389"/>
                  </a:cubicBezTo>
                  <a:cubicBezTo>
                    <a:pt x="53" y="4389"/>
                    <a:pt x="172" y="3387"/>
                    <a:pt x="264" y="2188"/>
                  </a:cubicBezTo>
                  <a:cubicBezTo>
                    <a:pt x="369" y="997"/>
                    <a:pt x="434" y="1"/>
                    <a:pt x="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5"/>
            <p:cNvSpPr/>
            <p:nvPr/>
          </p:nvSpPr>
          <p:spPr>
            <a:xfrm>
              <a:off x="5251425" y="4061875"/>
              <a:ext cx="104450" cy="16175"/>
            </a:xfrm>
            <a:custGeom>
              <a:rect b="b" l="l" r="r" t="t"/>
              <a:pathLst>
                <a:path extrusionOk="0" h="647" w="4178">
                  <a:moveTo>
                    <a:pt x="4178" y="1"/>
                  </a:moveTo>
                  <a:lnTo>
                    <a:pt x="0" y="93"/>
                  </a:lnTo>
                  <a:lnTo>
                    <a:pt x="0" y="646"/>
                  </a:lnTo>
                  <a:lnTo>
                    <a:pt x="4178" y="541"/>
                  </a:lnTo>
                  <a:lnTo>
                    <a:pt x="41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5"/>
            <p:cNvSpPr/>
            <p:nvPr/>
          </p:nvSpPr>
          <p:spPr>
            <a:xfrm>
              <a:off x="5251425" y="3985125"/>
              <a:ext cx="103125" cy="33950"/>
            </a:xfrm>
            <a:custGeom>
              <a:rect b="b" l="l" r="r" t="t"/>
              <a:pathLst>
                <a:path extrusionOk="0" h="1358" w="4125">
                  <a:moveTo>
                    <a:pt x="2166" y="0"/>
                  </a:moveTo>
                  <a:cubicBezTo>
                    <a:pt x="2151" y="0"/>
                    <a:pt x="2137" y="0"/>
                    <a:pt x="2122" y="1"/>
                  </a:cubicBezTo>
                  <a:cubicBezTo>
                    <a:pt x="1779" y="1"/>
                    <a:pt x="1450" y="80"/>
                    <a:pt x="1147" y="225"/>
                  </a:cubicBezTo>
                  <a:cubicBezTo>
                    <a:pt x="738" y="422"/>
                    <a:pt x="382" y="712"/>
                    <a:pt x="106" y="1081"/>
                  </a:cubicBezTo>
                  <a:cubicBezTo>
                    <a:pt x="66" y="1134"/>
                    <a:pt x="27" y="1186"/>
                    <a:pt x="0" y="1239"/>
                  </a:cubicBezTo>
                  <a:cubicBezTo>
                    <a:pt x="158" y="1055"/>
                    <a:pt x="330" y="883"/>
                    <a:pt x="527" y="752"/>
                  </a:cubicBezTo>
                  <a:cubicBezTo>
                    <a:pt x="975" y="369"/>
                    <a:pt x="1542" y="145"/>
                    <a:pt x="2122" y="132"/>
                  </a:cubicBezTo>
                  <a:cubicBezTo>
                    <a:pt x="2715" y="132"/>
                    <a:pt x="3268" y="356"/>
                    <a:pt x="3690" y="778"/>
                  </a:cubicBezTo>
                  <a:cubicBezTo>
                    <a:pt x="3848" y="949"/>
                    <a:pt x="3993" y="1147"/>
                    <a:pt x="4125" y="1358"/>
                  </a:cubicBezTo>
                  <a:cubicBezTo>
                    <a:pt x="4112" y="1292"/>
                    <a:pt x="4098" y="1226"/>
                    <a:pt x="4059" y="1160"/>
                  </a:cubicBezTo>
                  <a:cubicBezTo>
                    <a:pt x="3980" y="1002"/>
                    <a:pt x="3874" y="844"/>
                    <a:pt x="3756" y="699"/>
                  </a:cubicBezTo>
                  <a:cubicBezTo>
                    <a:pt x="3344" y="262"/>
                    <a:pt x="2769" y="0"/>
                    <a:pt x="2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5"/>
            <p:cNvSpPr/>
            <p:nvPr/>
          </p:nvSpPr>
          <p:spPr>
            <a:xfrm>
              <a:off x="7201675" y="3359550"/>
              <a:ext cx="168025" cy="599725"/>
            </a:xfrm>
            <a:custGeom>
              <a:rect b="b" l="l" r="r" t="t"/>
              <a:pathLst>
                <a:path extrusionOk="0" h="23989" w="6721">
                  <a:moveTo>
                    <a:pt x="5838" y="0"/>
                  </a:moveTo>
                  <a:cubicBezTo>
                    <a:pt x="5732" y="751"/>
                    <a:pt x="4968" y="1186"/>
                    <a:pt x="4625" y="1845"/>
                  </a:cubicBezTo>
                  <a:cubicBezTo>
                    <a:pt x="4204" y="2649"/>
                    <a:pt x="4454" y="3637"/>
                    <a:pt x="4098" y="4454"/>
                  </a:cubicBezTo>
                  <a:cubicBezTo>
                    <a:pt x="3874" y="4994"/>
                    <a:pt x="3426" y="5403"/>
                    <a:pt x="3044" y="5838"/>
                  </a:cubicBezTo>
                  <a:cubicBezTo>
                    <a:pt x="2675" y="6272"/>
                    <a:pt x="2359" y="6865"/>
                    <a:pt x="2530" y="7419"/>
                  </a:cubicBezTo>
                  <a:cubicBezTo>
                    <a:pt x="2622" y="7656"/>
                    <a:pt x="2715" y="7893"/>
                    <a:pt x="2780" y="8130"/>
                  </a:cubicBezTo>
                  <a:cubicBezTo>
                    <a:pt x="2912" y="8881"/>
                    <a:pt x="2043" y="9422"/>
                    <a:pt x="1845" y="10160"/>
                  </a:cubicBezTo>
                  <a:cubicBezTo>
                    <a:pt x="1660" y="10884"/>
                    <a:pt x="2161" y="11675"/>
                    <a:pt x="1990" y="12413"/>
                  </a:cubicBezTo>
                  <a:cubicBezTo>
                    <a:pt x="1818" y="13111"/>
                    <a:pt x="1081" y="13573"/>
                    <a:pt x="962" y="14271"/>
                  </a:cubicBezTo>
                  <a:cubicBezTo>
                    <a:pt x="857" y="14930"/>
                    <a:pt x="1318" y="15575"/>
                    <a:pt x="1291" y="16234"/>
                  </a:cubicBezTo>
                  <a:cubicBezTo>
                    <a:pt x="1252" y="17091"/>
                    <a:pt x="422" y="17789"/>
                    <a:pt x="474" y="18646"/>
                  </a:cubicBezTo>
                  <a:cubicBezTo>
                    <a:pt x="514" y="19120"/>
                    <a:pt x="804" y="19555"/>
                    <a:pt x="804" y="20016"/>
                  </a:cubicBezTo>
                  <a:cubicBezTo>
                    <a:pt x="804" y="20570"/>
                    <a:pt x="395" y="21018"/>
                    <a:pt x="198" y="21532"/>
                  </a:cubicBezTo>
                  <a:cubicBezTo>
                    <a:pt x="0" y="22032"/>
                    <a:pt x="158" y="22810"/>
                    <a:pt x="698" y="22836"/>
                  </a:cubicBezTo>
                  <a:lnTo>
                    <a:pt x="2794" y="23890"/>
                  </a:lnTo>
                  <a:cubicBezTo>
                    <a:pt x="2943" y="23956"/>
                    <a:pt x="3101" y="23988"/>
                    <a:pt x="3258" y="23988"/>
                  </a:cubicBezTo>
                  <a:cubicBezTo>
                    <a:pt x="3573" y="23988"/>
                    <a:pt x="3883" y="23860"/>
                    <a:pt x="4111" y="23614"/>
                  </a:cubicBezTo>
                  <a:cubicBezTo>
                    <a:pt x="4428" y="23231"/>
                    <a:pt x="4507" y="22718"/>
                    <a:pt x="4309" y="22256"/>
                  </a:cubicBezTo>
                  <a:cubicBezTo>
                    <a:pt x="4190" y="22032"/>
                    <a:pt x="4085" y="21808"/>
                    <a:pt x="4006" y="21571"/>
                  </a:cubicBezTo>
                  <a:cubicBezTo>
                    <a:pt x="3874" y="20991"/>
                    <a:pt x="4362" y="20491"/>
                    <a:pt x="4507" y="19924"/>
                  </a:cubicBezTo>
                  <a:cubicBezTo>
                    <a:pt x="4678" y="19186"/>
                    <a:pt x="4256" y="18422"/>
                    <a:pt x="4388" y="17671"/>
                  </a:cubicBezTo>
                  <a:cubicBezTo>
                    <a:pt x="4559" y="16656"/>
                    <a:pt x="5719" y="15931"/>
                    <a:pt x="5627" y="14917"/>
                  </a:cubicBezTo>
                  <a:cubicBezTo>
                    <a:pt x="5600" y="14614"/>
                    <a:pt x="5469" y="14324"/>
                    <a:pt x="5429" y="14034"/>
                  </a:cubicBezTo>
                  <a:cubicBezTo>
                    <a:pt x="5258" y="12874"/>
                    <a:pt x="6483" y="11846"/>
                    <a:pt x="6272" y="10687"/>
                  </a:cubicBezTo>
                  <a:cubicBezTo>
                    <a:pt x="6141" y="9883"/>
                    <a:pt x="5324" y="9303"/>
                    <a:pt x="5284" y="8473"/>
                  </a:cubicBezTo>
                  <a:cubicBezTo>
                    <a:pt x="5258" y="7801"/>
                    <a:pt x="5785" y="7247"/>
                    <a:pt x="6114" y="6668"/>
                  </a:cubicBezTo>
                  <a:cubicBezTo>
                    <a:pt x="6615" y="5758"/>
                    <a:pt x="6720" y="4678"/>
                    <a:pt x="6404" y="3703"/>
                  </a:cubicBezTo>
                  <a:cubicBezTo>
                    <a:pt x="6246" y="3215"/>
                    <a:pt x="5983" y="2767"/>
                    <a:pt x="5930" y="2280"/>
                  </a:cubicBezTo>
                  <a:cubicBezTo>
                    <a:pt x="5838" y="1515"/>
                    <a:pt x="6220" y="659"/>
                    <a:pt x="58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5"/>
            <p:cNvSpPr/>
            <p:nvPr/>
          </p:nvSpPr>
          <p:spPr>
            <a:xfrm>
              <a:off x="7248125" y="3460675"/>
              <a:ext cx="83700" cy="481650"/>
            </a:xfrm>
            <a:custGeom>
              <a:rect b="b" l="l" r="r" t="t"/>
              <a:pathLst>
                <a:path extrusionOk="0" h="19266" w="3348">
                  <a:moveTo>
                    <a:pt x="3334" y="0"/>
                  </a:moveTo>
                  <a:cubicBezTo>
                    <a:pt x="3334" y="14"/>
                    <a:pt x="3334" y="40"/>
                    <a:pt x="3334" y="53"/>
                  </a:cubicBezTo>
                  <a:cubicBezTo>
                    <a:pt x="3347" y="27"/>
                    <a:pt x="3347" y="14"/>
                    <a:pt x="3334" y="0"/>
                  </a:cubicBezTo>
                  <a:close/>
                  <a:moveTo>
                    <a:pt x="3334" y="198"/>
                  </a:moveTo>
                  <a:cubicBezTo>
                    <a:pt x="3334" y="202"/>
                    <a:pt x="3334" y="207"/>
                    <a:pt x="3334" y="211"/>
                  </a:cubicBezTo>
                  <a:lnTo>
                    <a:pt x="3334" y="211"/>
                  </a:lnTo>
                  <a:cubicBezTo>
                    <a:pt x="3334" y="211"/>
                    <a:pt x="3334" y="211"/>
                    <a:pt x="3334" y="211"/>
                  </a:cubicBezTo>
                  <a:lnTo>
                    <a:pt x="3334" y="198"/>
                  </a:lnTo>
                  <a:close/>
                  <a:moveTo>
                    <a:pt x="3334" y="211"/>
                  </a:moveTo>
                  <a:cubicBezTo>
                    <a:pt x="3321" y="330"/>
                    <a:pt x="3321" y="541"/>
                    <a:pt x="3294" y="791"/>
                  </a:cubicBezTo>
                  <a:cubicBezTo>
                    <a:pt x="3255" y="1094"/>
                    <a:pt x="3189" y="1397"/>
                    <a:pt x="3057" y="1687"/>
                  </a:cubicBezTo>
                  <a:cubicBezTo>
                    <a:pt x="2873" y="2043"/>
                    <a:pt x="2622" y="2372"/>
                    <a:pt x="2346" y="2675"/>
                  </a:cubicBezTo>
                  <a:cubicBezTo>
                    <a:pt x="2201" y="2860"/>
                    <a:pt x="2082" y="3071"/>
                    <a:pt x="2003" y="3308"/>
                  </a:cubicBezTo>
                  <a:cubicBezTo>
                    <a:pt x="1924" y="3558"/>
                    <a:pt x="1884" y="3822"/>
                    <a:pt x="1911" y="4085"/>
                  </a:cubicBezTo>
                  <a:cubicBezTo>
                    <a:pt x="1937" y="4612"/>
                    <a:pt x="2082" y="5179"/>
                    <a:pt x="2161" y="5772"/>
                  </a:cubicBezTo>
                  <a:cubicBezTo>
                    <a:pt x="2201" y="6075"/>
                    <a:pt x="2201" y="6378"/>
                    <a:pt x="2135" y="6668"/>
                  </a:cubicBezTo>
                  <a:cubicBezTo>
                    <a:pt x="2095" y="6826"/>
                    <a:pt x="2029" y="6971"/>
                    <a:pt x="1950" y="7103"/>
                  </a:cubicBezTo>
                  <a:cubicBezTo>
                    <a:pt x="1858" y="7235"/>
                    <a:pt x="1779" y="7380"/>
                    <a:pt x="1700" y="7525"/>
                  </a:cubicBezTo>
                  <a:cubicBezTo>
                    <a:pt x="1594" y="7841"/>
                    <a:pt x="1581" y="8197"/>
                    <a:pt x="1687" y="8526"/>
                  </a:cubicBezTo>
                  <a:cubicBezTo>
                    <a:pt x="1713" y="8697"/>
                    <a:pt x="1753" y="8856"/>
                    <a:pt x="1766" y="9027"/>
                  </a:cubicBezTo>
                  <a:cubicBezTo>
                    <a:pt x="1792" y="9198"/>
                    <a:pt x="1779" y="9356"/>
                    <a:pt x="1753" y="9528"/>
                  </a:cubicBezTo>
                  <a:cubicBezTo>
                    <a:pt x="1634" y="10213"/>
                    <a:pt x="1252" y="10793"/>
                    <a:pt x="1067" y="11425"/>
                  </a:cubicBezTo>
                  <a:cubicBezTo>
                    <a:pt x="975" y="11741"/>
                    <a:pt x="949" y="12071"/>
                    <a:pt x="988" y="12400"/>
                  </a:cubicBezTo>
                  <a:cubicBezTo>
                    <a:pt x="1028" y="12703"/>
                    <a:pt x="1041" y="13006"/>
                    <a:pt x="1028" y="13323"/>
                  </a:cubicBezTo>
                  <a:cubicBezTo>
                    <a:pt x="936" y="13902"/>
                    <a:pt x="540" y="14377"/>
                    <a:pt x="435" y="14917"/>
                  </a:cubicBezTo>
                  <a:cubicBezTo>
                    <a:pt x="395" y="15167"/>
                    <a:pt x="395" y="15431"/>
                    <a:pt x="422" y="15694"/>
                  </a:cubicBezTo>
                  <a:cubicBezTo>
                    <a:pt x="461" y="15932"/>
                    <a:pt x="474" y="16169"/>
                    <a:pt x="488" y="16406"/>
                  </a:cubicBezTo>
                  <a:cubicBezTo>
                    <a:pt x="461" y="16815"/>
                    <a:pt x="382" y="17210"/>
                    <a:pt x="237" y="17592"/>
                  </a:cubicBezTo>
                  <a:cubicBezTo>
                    <a:pt x="132" y="17882"/>
                    <a:pt x="53" y="18185"/>
                    <a:pt x="13" y="18488"/>
                  </a:cubicBezTo>
                  <a:cubicBezTo>
                    <a:pt x="0" y="18699"/>
                    <a:pt x="26" y="18897"/>
                    <a:pt x="92" y="19081"/>
                  </a:cubicBezTo>
                  <a:cubicBezTo>
                    <a:pt x="119" y="19147"/>
                    <a:pt x="158" y="19200"/>
                    <a:pt x="185" y="19265"/>
                  </a:cubicBezTo>
                  <a:cubicBezTo>
                    <a:pt x="198" y="19252"/>
                    <a:pt x="158" y="19200"/>
                    <a:pt x="119" y="19068"/>
                  </a:cubicBezTo>
                  <a:cubicBezTo>
                    <a:pt x="53" y="18883"/>
                    <a:pt x="26" y="18686"/>
                    <a:pt x="53" y="18501"/>
                  </a:cubicBezTo>
                  <a:cubicBezTo>
                    <a:pt x="92" y="18198"/>
                    <a:pt x="171" y="17895"/>
                    <a:pt x="277" y="17605"/>
                  </a:cubicBezTo>
                  <a:cubicBezTo>
                    <a:pt x="435" y="17223"/>
                    <a:pt x="527" y="16815"/>
                    <a:pt x="553" y="16406"/>
                  </a:cubicBezTo>
                  <a:cubicBezTo>
                    <a:pt x="567" y="15932"/>
                    <a:pt x="422" y="15444"/>
                    <a:pt x="514" y="14930"/>
                  </a:cubicBezTo>
                  <a:cubicBezTo>
                    <a:pt x="580" y="14653"/>
                    <a:pt x="685" y="14403"/>
                    <a:pt x="804" y="14166"/>
                  </a:cubicBezTo>
                  <a:cubicBezTo>
                    <a:pt x="949" y="13902"/>
                    <a:pt x="1054" y="13612"/>
                    <a:pt x="1107" y="13323"/>
                  </a:cubicBezTo>
                  <a:cubicBezTo>
                    <a:pt x="1133" y="13019"/>
                    <a:pt x="1120" y="12703"/>
                    <a:pt x="1081" y="12387"/>
                  </a:cubicBezTo>
                  <a:cubicBezTo>
                    <a:pt x="1041" y="12071"/>
                    <a:pt x="1067" y="11754"/>
                    <a:pt x="1160" y="11451"/>
                  </a:cubicBezTo>
                  <a:cubicBezTo>
                    <a:pt x="1252" y="11135"/>
                    <a:pt x="1384" y="10832"/>
                    <a:pt x="1515" y="10529"/>
                  </a:cubicBezTo>
                  <a:cubicBezTo>
                    <a:pt x="1674" y="10226"/>
                    <a:pt x="1779" y="9883"/>
                    <a:pt x="1845" y="9541"/>
                  </a:cubicBezTo>
                  <a:cubicBezTo>
                    <a:pt x="1871" y="9369"/>
                    <a:pt x="1884" y="9198"/>
                    <a:pt x="1858" y="9014"/>
                  </a:cubicBezTo>
                  <a:cubicBezTo>
                    <a:pt x="1845" y="8842"/>
                    <a:pt x="1805" y="8671"/>
                    <a:pt x="1779" y="8513"/>
                  </a:cubicBezTo>
                  <a:cubicBezTo>
                    <a:pt x="1674" y="8197"/>
                    <a:pt x="1674" y="7867"/>
                    <a:pt x="1792" y="7551"/>
                  </a:cubicBezTo>
                  <a:cubicBezTo>
                    <a:pt x="1858" y="7419"/>
                    <a:pt x="1937" y="7274"/>
                    <a:pt x="2029" y="7142"/>
                  </a:cubicBezTo>
                  <a:cubicBezTo>
                    <a:pt x="2108" y="6998"/>
                    <a:pt x="2174" y="6839"/>
                    <a:pt x="2214" y="6681"/>
                  </a:cubicBezTo>
                  <a:cubicBezTo>
                    <a:pt x="2280" y="6378"/>
                    <a:pt x="2293" y="6062"/>
                    <a:pt x="2253" y="5746"/>
                  </a:cubicBezTo>
                  <a:cubicBezTo>
                    <a:pt x="2174" y="5153"/>
                    <a:pt x="2003" y="4599"/>
                    <a:pt x="1977" y="4059"/>
                  </a:cubicBezTo>
                  <a:cubicBezTo>
                    <a:pt x="1963" y="3809"/>
                    <a:pt x="1990" y="3558"/>
                    <a:pt x="2069" y="3321"/>
                  </a:cubicBezTo>
                  <a:cubicBezTo>
                    <a:pt x="2135" y="3097"/>
                    <a:pt x="2253" y="2886"/>
                    <a:pt x="2398" y="2702"/>
                  </a:cubicBezTo>
                  <a:cubicBezTo>
                    <a:pt x="2675" y="2399"/>
                    <a:pt x="2912" y="2056"/>
                    <a:pt x="3110" y="1700"/>
                  </a:cubicBezTo>
                  <a:cubicBezTo>
                    <a:pt x="3215" y="1410"/>
                    <a:pt x="3294" y="1094"/>
                    <a:pt x="3321" y="791"/>
                  </a:cubicBezTo>
                  <a:cubicBezTo>
                    <a:pt x="3333" y="535"/>
                    <a:pt x="3334" y="354"/>
                    <a:pt x="3334" y="2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5"/>
            <p:cNvSpPr/>
            <p:nvPr/>
          </p:nvSpPr>
          <p:spPr>
            <a:xfrm>
              <a:off x="7084375" y="3111475"/>
              <a:ext cx="182875" cy="849050"/>
            </a:xfrm>
            <a:custGeom>
              <a:rect b="b" l="l" r="r" t="t"/>
              <a:pathLst>
                <a:path extrusionOk="0" h="33962" w="7315">
                  <a:moveTo>
                    <a:pt x="2913" y="1"/>
                  </a:moveTo>
                  <a:lnTo>
                    <a:pt x="2913" y="1"/>
                  </a:lnTo>
                  <a:cubicBezTo>
                    <a:pt x="2979" y="1055"/>
                    <a:pt x="2030" y="1872"/>
                    <a:pt x="1727" y="2873"/>
                  </a:cubicBezTo>
                  <a:cubicBezTo>
                    <a:pt x="1385" y="4086"/>
                    <a:pt x="1991" y="5403"/>
                    <a:pt x="1727" y="6629"/>
                  </a:cubicBezTo>
                  <a:cubicBezTo>
                    <a:pt x="1556" y="7433"/>
                    <a:pt x="1042" y="8105"/>
                    <a:pt x="647" y="8829"/>
                  </a:cubicBezTo>
                  <a:cubicBezTo>
                    <a:pt x="264" y="9554"/>
                    <a:pt x="1" y="10437"/>
                    <a:pt x="370" y="11175"/>
                  </a:cubicBezTo>
                  <a:cubicBezTo>
                    <a:pt x="528" y="11491"/>
                    <a:pt x="792" y="11755"/>
                    <a:pt x="923" y="12084"/>
                  </a:cubicBezTo>
                  <a:cubicBezTo>
                    <a:pt x="1292" y="13086"/>
                    <a:pt x="238" y="14074"/>
                    <a:pt x="172" y="15141"/>
                  </a:cubicBezTo>
                  <a:cubicBezTo>
                    <a:pt x="106" y="16209"/>
                    <a:pt x="1029" y="17157"/>
                    <a:pt x="976" y="18238"/>
                  </a:cubicBezTo>
                  <a:cubicBezTo>
                    <a:pt x="936" y="19239"/>
                    <a:pt x="40" y="20083"/>
                    <a:pt x="67" y="21097"/>
                  </a:cubicBezTo>
                  <a:cubicBezTo>
                    <a:pt x="106" y="22033"/>
                    <a:pt x="910" y="22797"/>
                    <a:pt x="1055" y="23720"/>
                  </a:cubicBezTo>
                  <a:cubicBezTo>
                    <a:pt x="1253" y="24919"/>
                    <a:pt x="291" y="26105"/>
                    <a:pt x="607" y="27277"/>
                  </a:cubicBezTo>
                  <a:cubicBezTo>
                    <a:pt x="765" y="27923"/>
                    <a:pt x="1305" y="28437"/>
                    <a:pt x="1424" y="29096"/>
                  </a:cubicBezTo>
                  <a:cubicBezTo>
                    <a:pt x="1569" y="29860"/>
                    <a:pt x="1134" y="30611"/>
                    <a:pt x="989" y="31349"/>
                  </a:cubicBezTo>
                  <a:cubicBezTo>
                    <a:pt x="852" y="32061"/>
                    <a:pt x="1235" y="33032"/>
                    <a:pt x="1925" y="33032"/>
                  </a:cubicBezTo>
                  <a:cubicBezTo>
                    <a:pt x="1963" y="33032"/>
                    <a:pt x="2003" y="33029"/>
                    <a:pt x="2043" y="33023"/>
                  </a:cubicBezTo>
                  <a:lnTo>
                    <a:pt x="5232" y="33919"/>
                  </a:lnTo>
                  <a:cubicBezTo>
                    <a:pt x="5357" y="33947"/>
                    <a:pt x="5481" y="33961"/>
                    <a:pt x="5604" y="33961"/>
                  </a:cubicBezTo>
                  <a:cubicBezTo>
                    <a:pt x="6160" y="33961"/>
                    <a:pt x="6683" y="33677"/>
                    <a:pt x="6985" y="33181"/>
                  </a:cubicBezTo>
                  <a:cubicBezTo>
                    <a:pt x="7314" y="32575"/>
                    <a:pt x="7288" y="31824"/>
                    <a:pt x="6893" y="31244"/>
                  </a:cubicBezTo>
                  <a:cubicBezTo>
                    <a:pt x="6695" y="30954"/>
                    <a:pt x="6405" y="30703"/>
                    <a:pt x="6273" y="30374"/>
                  </a:cubicBezTo>
                  <a:cubicBezTo>
                    <a:pt x="5944" y="29623"/>
                    <a:pt x="6484" y="28793"/>
                    <a:pt x="6524" y="27963"/>
                  </a:cubicBezTo>
                  <a:cubicBezTo>
                    <a:pt x="6563" y="26895"/>
                    <a:pt x="5759" y="25946"/>
                    <a:pt x="5733" y="24879"/>
                  </a:cubicBezTo>
                  <a:cubicBezTo>
                    <a:pt x="5707" y="23430"/>
                    <a:pt x="7117" y="22112"/>
                    <a:pt x="6721" y="20715"/>
                  </a:cubicBezTo>
                  <a:cubicBezTo>
                    <a:pt x="6603" y="20307"/>
                    <a:pt x="6326" y="19951"/>
                    <a:pt x="6194" y="19556"/>
                  </a:cubicBezTo>
                  <a:cubicBezTo>
                    <a:pt x="5628" y="18001"/>
                    <a:pt x="7051" y="16235"/>
                    <a:pt x="6445" y="14693"/>
                  </a:cubicBezTo>
                  <a:cubicBezTo>
                    <a:pt x="6036" y="13613"/>
                    <a:pt x="4745" y="13006"/>
                    <a:pt x="4468" y="11886"/>
                  </a:cubicBezTo>
                  <a:cubicBezTo>
                    <a:pt x="4257" y="10964"/>
                    <a:pt x="4811" y="10055"/>
                    <a:pt x="5114" y="9146"/>
                  </a:cubicBezTo>
                  <a:cubicBezTo>
                    <a:pt x="5575" y="7762"/>
                    <a:pt x="5430" y="6247"/>
                    <a:pt x="4705" y="4968"/>
                  </a:cubicBezTo>
                  <a:cubicBezTo>
                    <a:pt x="4349" y="4349"/>
                    <a:pt x="3875" y="3796"/>
                    <a:pt x="3664" y="3124"/>
                  </a:cubicBezTo>
                  <a:cubicBezTo>
                    <a:pt x="3335" y="2083"/>
                    <a:pt x="3625" y="818"/>
                    <a:pt x="29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5"/>
            <p:cNvSpPr/>
            <p:nvPr/>
          </p:nvSpPr>
          <p:spPr>
            <a:xfrm>
              <a:off x="7137100" y="3255450"/>
              <a:ext cx="48125" cy="688850"/>
            </a:xfrm>
            <a:custGeom>
              <a:rect b="b" l="l" r="r" t="t"/>
              <a:pathLst>
                <a:path extrusionOk="0" h="27554" w="1925">
                  <a:moveTo>
                    <a:pt x="1015" y="0"/>
                  </a:moveTo>
                  <a:cubicBezTo>
                    <a:pt x="1002" y="26"/>
                    <a:pt x="1002" y="53"/>
                    <a:pt x="1002" y="79"/>
                  </a:cubicBezTo>
                  <a:lnTo>
                    <a:pt x="1028" y="290"/>
                  </a:lnTo>
                  <a:cubicBezTo>
                    <a:pt x="1054" y="488"/>
                    <a:pt x="1107" y="764"/>
                    <a:pt x="1134" y="1120"/>
                  </a:cubicBezTo>
                  <a:cubicBezTo>
                    <a:pt x="1173" y="1542"/>
                    <a:pt x="1160" y="1990"/>
                    <a:pt x="1068" y="2411"/>
                  </a:cubicBezTo>
                  <a:cubicBezTo>
                    <a:pt x="1002" y="2675"/>
                    <a:pt x="910" y="2925"/>
                    <a:pt x="791" y="3176"/>
                  </a:cubicBezTo>
                  <a:cubicBezTo>
                    <a:pt x="659" y="3426"/>
                    <a:pt x="501" y="3690"/>
                    <a:pt x="356" y="3980"/>
                  </a:cubicBezTo>
                  <a:cubicBezTo>
                    <a:pt x="198" y="4283"/>
                    <a:pt x="93" y="4612"/>
                    <a:pt x="53" y="4941"/>
                  </a:cubicBezTo>
                  <a:cubicBezTo>
                    <a:pt x="0" y="5310"/>
                    <a:pt x="40" y="5679"/>
                    <a:pt x="132" y="6048"/>
                  </a:cubicBezTo>
                  <a:cubicBezTo>
                    <a:pt x="317" y="6786"/>
                    <a:pt x="685" y="7511"/>
                    <a:pt x="949" y="8315"/>
                  </a:cubicBezTo>
                  <a:cubicBezTo>
                    <a:pt x="1094" y="8723"/>
                    <a:pt x="1173" y="9145"/>
                    <a:pt x="1160" y="9580"/>
                  </a:cubicBezTo>
                  <a:cubicBezTo>
                    <a:pt x="1147" y="9791"/>
                    <a:pt x="1107" y="10015"/>
                    <a:pt x="1028" y="10226"/>
                  </a:cubicBezTo>
                  <a:cubicBezTo>
                    <a:pt x="949" y="10436"/>
                    <a:pt x="870" y="10660"/>
                    <a:pt x="804" y="10884"/>
                  </a:cubicBezTo>
                  <a:cubicBezTo>
                    <a:pt x="751" y="11122"/>
                    <a:pt x="751" y="11359"/>
                    <a:pt x="817" y="11596"/>
                  </a:cubicBezTo>
                  <a:cubicBezTo>
                    <a:pt x="870" y="11833"/>
                    <a:pt x="949" y="12057"/>
                    <a:pt x="1041" y="12281"/>
                  </a:cubicBezTo>
                  <a:cubicBezTo>
                    <a:pt x="1147" y="12492"/>
                    <a:pt x="1239" y="12716"/>
                    <a:pt x="1305" y="12940"/>
                  </a:cubicBezTo>
                  <a:cubicBezTo>
                    <a:pt x="1371" y="13177"/>
                    <a:pt x="1410" y="13414"/>
                    <a:pt x="1423" y="13652"/>
                  </a:cubicBezTo>
                  <a:cubicBezTo>
                    <a:pt x="1423" y="14126"/>
                    <a:pt x="1371" y="14614"/>
                    <a:pt x="1252" y="15075"/>
                  </a:cubicBezTo>
                  <a:cubicBezTo>
                    <a:pt x="1134" y="15536"/>
                    <a:pt x="1054" y="15997"/>
                    <a:pt x="1002" y="16472"/>
                  </a:cubicBezTo>
                  <a:cubicBezTo>
                    <a:pt x="962" y="16933"/>
                    <a:pt x="1015" y="17394"/>
                    <a:pt x="1160" y="17829"/>
                  </a:cubicBezTo>
                  <a:cubicBezTo>
                    <a:pt x="1305" y="18237"/>
                    <a:pt x="1397" y="18659"/>
                    <a:pt x="1450" y="19081"/>
                  </a:cubicBezTo>
                  <a:cubicBezTo>
                    <a:pt x="1463" y="19489"/>
                    <a:pt x="1410" y="19898"/>
                    <a:pt x="1292" y="20293"/>
                  </a:cubicBezTo>
                  <a:cubicBezTo>
                    <a:pt x="1173" y="20675"/>
                    <a:pt x="1107" y="21070"/>
                    <a:pt x="1094" y="21466"/>
                  </a:cubicBezTo>
                  <a:cubicBezTo>
                    <a:pt x="1107" y="21821"/>
                    <a:pt x="1173" y="22190"/>
                    <a:pt x="1292" y="22546"/>
                  </a:cubicBezTo>
                  <a:cubicBezTo>
                    <a:pt x="1397" y="22862"/>
                    <a:pt x="1489" y="23179"/>
                    <a:pt x="1555" y="23508"/>
                  </a:cubicBezTo>
                  <a:cubicBezTo>
                    <a:pt x="1621" y="23811"/>
                    <a:pt x="1634" y="24114"/>
                    <a:pt x="1608" y="24417"/>
                  </a:cubicBezTo>
                  <a:cubicBezTo>
                    <a:pt x="1595" y="24694"/>
                    <a:pt x="1568" y="24971"/>
                    <a:pt x="1529" y="25221"/>
                  </a:cubicBezTo>
                  <a:cubicBezTo>
                    <a:pt x="1463" y="25656"/>
                    <a:pt x="1450" y="26104"/>
                    <a:pt x="1476" y="26539"/>
                  </a:cubicBezTo>
                  <a:cubicBezTo>
                    <a:pt x="1502" y="26816"/>
                    <a:pt x="1595" y="27092"/>
                    <a:pt x="1740" y="27330"/>
                  </a:cubicBezTo>
                  <a:cubicBezTo>
                    <a:pt x="1792" y="27409"/>
                    <a:pt x="1858" y="27488"/>
                    <a:pt x="1924" y="27554"/>
                  </a:cubicBezTo>
                  <a:cubicBezTo>
                    <a:pt x="1924" y="27554"/>
                    <a:pt x="1858" y="27488"/>
                    <a:pt x="1753" y="27330"/>
                  </a:cubicBezTo>
                  <a:cubicBezTo>
                    <a:pt x="1621" y="27092"/>
                    <a:pt x="1542" y="26816"/>
                    <a:pt x="1516" y="26552"/>
                  </a:cubicBezTo>
                  <a:cubicBezTo>
                    <a:pt x="1489" y="26117"/>
                    <a:pt x="1516" y="25682"/>
                    <a:pt x="1582" y="25248"/>
                  </a:cubicBezTo>
                  <a:cubicBezTo>
                    <a:pt x="1621" y="24984"/>
                    <a:pt x="1647" y="24720"/>
                    <a:pt x="1674" y="24431"/>
                  </a:cubicBezTo>
                  <a:cubicBezTo>
                    <a:pt x="1700" y="24114"/>
                    <a:pt x="1687" y="23811"/>
                    <a:pt x="1634" y="23508"/>
                  </a:cubicBezTo>
                  <a:cubicBezTo>
                    <a:pt x="1555" y="23179"/>
                    <a:pt x="1463" y="22849"/>
                    <a:pt x="1358" y="22533"/>
                  </a:cubicBezTo>
                  <a:cubicBezTo>
                    <a:pt x="1239" y="22190"/>
                    <a:pt x="1173" y="21835"/>
                    <a:pt x="1160" y="21466"/>
                  </a:cubicBezTo>
                  <a:cubicBezTo>
                    <a:pt x="1186" y="21070"/>
                    <a:pt x="1252" y="20688"/>
                    <a:pt x="1371" y="20319"/>
                  </a:cubicBezTo>
                  <a:cubicBezTo>
                    <a:pt x="1489" y="19911"/>
                    <a:pt x="1555" y="19502"/>
                    <a:pt x="1542" y="19081"/>
                  </a:cubicBezTo>
                  <a:cubicBezTo>
                    <a:pt x="1489" y="18646"/>
                    <a:pt x="1397" y="18211"/>
                    <a:pt x="1252" y="17802"/>
                  </a:cubicBezTo>
                  <a:cubicBezTo>
                    <a:pt x="1186" y="17592"/>
                    <a:pt x="1134" y="17368"/>
                    <a:pt x="1107" y="17144"/>
                  </a:cubicBezTo>
                  <a:cubicBezTo>
                    <a:pt x="1094" y="16920"/>
                    <a:pt x="1094" y="16696"/>
                    <a:pt x="1107" y="16472"/>
                  </a:cubicBezTo>
                  <a:cubicBezTo>
                    <a:pt x="1160" y="15997"/>
                    <a:pt x="1252" y="15536"/>
                    <a:pt x="1358" y="15088"/>
                  </a:cubicBezTo>
                  <a:cubicBezTo>
                    <a:pt x="1476" y="14614"/>
                    <a:pt x="1542" y="14126"/>
                    <a:pt x="1542" y="13638"/>
                  </a:cubicBezTo>
                  <a:cubicBezTo>
                    <a:pt x="1529" y="13388"/>
                    <a:pt x="1489" y="13138"/>
                    <a:pt x="1410" y="12901"/>
                  </a:cubicBezTo>
                  <a:cubicBezTo>
                    <a:pt x="1344" y="12676"/>
                    <a:pt x="1239" y="12452"/>
                    <a:pt x="1147" y="12228"/>
                  </a:cubicBezTo>
                  <a:cubicBezTo>
                    <a:pt x="962" y="11794"/>
                    <a:pt x="791" y="11332"/>
                    <a:pt x="910" y="10898"/>
                  </a:cubicBezTo>
                  <a:cubicBezTo>
                    <a:pt x="975" y="10674"/>
                    <a:pt x="1041" y="10463"/>
                    <a:pt x="1134" y="10252"/>
                  </a:cubicBezTo>
                  <a:cubicBezTo>
                    <a:pt x="1213" y="10028"/>
                    <a:pt x="1252" y="9804"/>
                    <a:pt x="1265" y="9580"/>
                  </a:cubicBezTo>
                  <a:cubicBezTo>
                    <a:pt x="1278" y="9132"/>
                    <a:pt x="1199" y="8697"/>
                    <a:pt x="1054" y="8288"/>
                  </a:cubicBezTo>
                  <a:cubicBezTo>
                    <a:pt x="791" y="7472"/>
                    <a:pt x="409" y="6747"/>
                    <a:pt x="237" y="6022"/>
                  </a:cubicBezTo>
                  <a:cubicBezTo>
                    <a:pt x="132" y="5679"/>
                    <a:pt x="106" y="5310"/>
                    <a:pt x="145" y="4955"/>
                  </a:cubicBezTo>
                  <a:cubicBezTo>
                    <a:pt x="185" y="4625"/>
                    <a:pt x="277" y="4296"/>
                    <a:pt x="448" y="4006"/>
                  </a:cubicBezTo>
                  <a:cubicBezTo>
                    <a:pt x="580" y="3716"/>
                    <a:pt x="738" y="3452"/>
                    <a:pt x="870" y="3189"/>
                  </a:cubicBezTo>
                  <a:cubicBezTo>
                    <a:pt x="989" y="2952"/>
                    <a:pt x="1081" y="2688"/>
                    <a:pt x="1147" y="2425"/>
                  </a:cubicBezTo>
                  <a:cubicBezTo>
                    <a:pt x="1239" y="1990"/>
                    <a:pt x="1252" y="1542"/>
                    <a:pt x="1199" y="1107"/>
                  </a:cubicBezTo>
                  <a:cubicBezTo>
                    <a:pt x="1160" y="738"/>
                    <a:pt x="1094" y="369"/>
                    <a:pt x="1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5"/>
            <p:cNvSpPr/>
            <p:nvPr/>
          </p:nvSpPr>
          <p:spPr>
            <a:xfrm>
              <a:off x="6973375" y="3451450"/>
              <a:ext cx="227975" cy="499650"/>
            </a:xfrm>
            <a:custGeom>
              <a:rect b="b" l="l" r="r" t="t"/>
              <a:pathLst>
                <a:path extrusionOk="0" h="19986" w="9119">
                  <a:moveTo>
                    <a:pt x="158" y="0"/>
                  </a:moveTo>
                  <a:lnTo>
                    <a:pt x="158" y="0"/>
                  </a:lnTo>
                  <a:cubicBezTo>
                    <a:pt x="409" y="620"/>
                    <a:pt x="0" y="1292"/>
                    <a:pt x="13" y="1951"/>
                  </a:cubicBezTo>
                  <a:cubicBezTo>
                    <a:pt x="40" y="2741"/>
                    <a:pt x="659" y="3413"/>
                    <a:pt x="738" y="4204"/>
                  </a:cubicBezTo>
                  <a:cubicBezTo>
                    <a:pt x="778" y="4718"/>
                    <a:pt x="593" y="5219"/>
                    <a:pt x="501" y="5719"/>
                  </a:cubicBezTo>
                  <a:cubicBezTo>
                    <a:pt x="409" y="6233"/>
                    <a:pt x="422" y="6813"/>
                    <a:pt x="791" y="7182"/>
                  </a:cubicBezTo>
                  <a:cubicBezTo>
                    <a:pt x="962" y="7314"/>
                    <a:pt x="1133" y="7472"/>
                    <a:pt x="1292" y="7617"/>
                  </a:cubicBezTo>
                  <a:cubicBezTo>
                    <a:pt x="1713" y="8157"/>
                    <a:pt x="1278" y="8935"/>
                    <a:pt x="1436" y="9593"/>
                  </a:cubicBezTo>
                  <a:cubicBezTo>
                    <a:pt x="1608" y="10252"/>
                    <a:pt x="2346" y="10634"/>
                    <a:pt x="2517" y="11293"/>
                  </a:cubicBezTo>
                  <a:cubicBezTo>
                    <a:pt x="2688" y="11899"/>
                    <a:pt x="2306" y="12585"/>
                    <a:pt x="2517" y="13178"/>
                  </a:cubicBezTo>
                  <a:cubicBezTo>
                    <a:pt x="2715" y="13744"/>
                    <a:pt x="3347" y="14034"/>
                    <a:pt x="3624" y="14561"/>
                  </a:cubicBezTo>
                  <a:cubicBezTo>
                    <a:pt x="3967" y="15246"/>
                    <a:pt x="3624" y="16143"/>
                    <a:pt x="4032" y="16775"/>
                  </a:cubicBezTo>
                  <a:cubicBezTo>
                    <a:pt x="4256" y="17131"/>
                    <a:pt x="4678" y="17328"/>
                    <a:pt x="4876" y="17697"/>
                  </a:cubicBezTo>
                  <a:cubicBezTo>
                    <a:pt x="5113" y="18132"/>
                    <a:pt x="4994" y="18659"/>
                    <a:pt x="5047" y="19134"/>
                  </a:cubicBezTo>
                  <a:cubicBezTo>
                    <a:pt x="5103" y="19545"/>
                    <a:pt x="5440" y="19985"/>
                    <a:pt x="5806" y="19985"/>
                  </a:cubicBezTo>
                  <a:cubicBezTo>
                    <a:pt x="5873" y="19985"/>
                    <a:pt x="5941" y="19970"/>
                    <a:pt x="6009" y="19938"/>
                  </a:cubicBezTo>
                  <a:lnTo>
                    <a:pt x="8131" y="19858"/>
                  </a:lnTo>
                  <a:cubicBezTo>
                    <a:pt x="8565" y="19819"/>
                    <a:pt x="8934" y="19516"/>
                    <a:pt x="9040" y="19081"/>
                  </a:cubicBezTo>
                  <a:cubicBezTo>
                    <a:pt x="9119" y="18646"/>
                    <a:pt x="8961" y="18198"/>
                    <a:pt x="8605" y="17921"/>
                  </a:cubicBezTo>
                  <a:cubicBezTo>
                    <a:pt x="8407" y="17816"/>
                    <a:pt x="8236" y="17684"/>
                    <a:pt x="8065" y="17526"/>
                  </a:cubicBezTo>
                  <a:cubicBezTo>
                    <a:pt x="7722" y="17144"/>
                    <a:pt x="7893" y="16525"/>
                    <a:pt x="7748" y="16037"/>
                  </a:cubicBezTo>
                  <a:cubicBezTo>
                    <a:pt x="7577" y="15391"/>
                    <a:pt x="6905" y="14983"/>
                    <a:pt x="6681" y="14350"/>
                  </a:cubicBezTo>
                  <a:cubicBezTo>
                    <a:pt x="6378" y="13481"/>
                    <a:pt x="6971" y="12427"/>
                    <a:pt x="6457" y="11662"/>
                  </a:cubicBezTo>
                  <a:cubicBezTo>
                    <a:pt x="6312" y="11438"/>
                    <a:pt x="6075" y="11280"/>
                    <a:pt x="5917" y="11069"/>
                  </a:cubicBezTo>
                  <a:cubicBezTo>
                    <a:pt x="5284" y="10252"/>
                    <a:pt x="5785" y="8908"/>
                    <a:pt x="5126" y="8104"/>
                  </a:cubicBezTo>
                  <a:cubicBezTo>
                    <a:pt x="4678" y="7538"/>
                    <a:pt x="3782" y="7432"/>
                    <a:pt x="3400" y="6813"/>
                  </a:cubicBezTo>
                  <a:cubicBezTo>
                    <a:pt x="3097" y="6299"/>
                    <a:pt x="3255" y="5653"/>
                    <a:pt x="3255" y="5047"/>
                  </a:cubicBezTo>
                  <a:cubicBezTo>
                    <a:pt x="3268" y="4125"/>
                    <a:pt x="2886" y="3255"/>
                    <a:pt x="2201" y="2623"/>
                  </a:cubicBezTo>
                  <a:cubicBezTo>
                    <a:pt x="1871" y="2320"/>
                    <a:pt x="1476" y="2082"/>
                    <a:pt x="1212" y="1727"/>
                  </a:cubicBezTo>
                  <a:cubicBezTo>
                    <a:pt x="817" y="1173"/>
                    <a:pt x="751" y="356"/>
                    <a:pt x="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5"/>
            <p:cNvSpPr/>
            <p:nvPr/>
          </p:nvSpPr>
          <p:spPr>
            <a:xfrm>
              <a:off x="7007950" y="3536450"/>
              <a:ext cx="146625" cy="407525"/>
            </a:xfrm>
            <a:custGeom>
              <a:rect b="b" l="l" r="r" t="t"/>
              <a:pathLst>
                <a:path extrusionOk="0" h="16301" w="5865">
                  <a:moveTo>
                    <a:pt x="1" y="0"/>
                  </a:moveTo>
                  <a:cubicBezTo>
                    <a:pt x="1" y="0"/>
                    <a:pt x="1" y="13"/>
                    <a:pt x="1" y="66"/>
                  </a:cubicBezTo>
                  <a:lnTo>
                    <a:pt x="67" y="185"/>
                  </a:lnTo>
                  <a:cubicBezTo>
                    <a:pt x="146" y="343"/>
                    <a:pt x="225" y="488"/>
                    <a:pt x="277" y="646"/>
                  </a:cubicBezTo>
                  <a:cubicBezTo>
                    <a:pt x="396" y="896"/>
                    <a:pt x="462" y="1160"/>
                    <a:pt x="488" y="1436"/>
                  </a:cubicBezTo>
                  <a:cubicBezTo>
                    <a:pt x="502" y="1792"/>
                    <a:pt x="449" y="2161"/>
                    <a:pt x="370" y="2504"/>
                  </a:cubicBezTo>
                  <a:cubicBezTo>
                    <a:pt x="330" y="2715"/>
                    <a:pt x="330" y="2939"/>
                    <a:pt x="370" y="3150"/>
                  </a:cubicBezTo>
                  <a:cubicBezTo>
                    <a:pt x="409" y="3374"/>
                    <a:pt x="502" y="3598"/>
                    <a:pt x="633" y="3795"/>
                  </a:cubicBezTo>
                  <a:cubicBezTo>
                    <a:pt x="870" y="4204"/>
                    <a:pt x="1239" y="4573"/>
                    <a:pt x="1543" y="4994"/>
                  </a:cubicBezTo>
                  <a:cubicBezTo>
                    <a:pt x="1714" y="5205"/>
                    <a:pt x="1832" y="5456"/>
                    <a:pt x="1911" y="5706"/>
                  </a:cubicBezTo>
                  <a:cubicBezTo>
                    <a:pt x="1951" y="5838"/>
                    <a:pt x="1964" y="5983"/>
                    <a:pt x="1964" y="6114"/>
                  </a:cubicBezTo>
                  <a:cubicBezTo>
                    <a:pt x="1951" y="6259"/>
                    <a:pt x="1938" y="6404"/>
                    <a:pt x="1951" y="6549"/>
                  </a:cubicBezTo>
                  <a:cubicBezTo>
                    <a:pt x="2004" y="6852"/>
                    <a:pt x="2149" y="7129"/>
                    <a:pt x="2360" y="7353"/>
                  </a:cubicBezTo>
                  <a:cubicBezTo>
                    <a:pt x="2465" y="7472"/>
                    <a:pt x="2557" y="7577"/>
                    <a:pt x="2649" y="7696"/>
                  </a:cubicBezTo>
                  <a:cubicBezTo>
                    <a:pt x="2742" y="7814"/>
                    <a:pt x="2808" y="7946"/>
                    <a:pt x="2860" y="8091"/>
                  </a:cubicBezTo>
                  <a:cubicBezTo>
                    <a:pt x="3058" y="8658"/>
                    <a:pt x="3005" y="9290"/>
                    <a:pt x="3150" y="9857"/>
                  </a:cubicBezTo>
                  <a:cubicBezTo>
                    <a:pt x="3216" y="10147"/>
                    <a:pt x="3335" y="10410"/>
                    <a:pt x="3506" y="10647"/>
                  </a:cubicBezTo>
                  <a:cubicBezTo>
                    <a:pt x="3664" y="10858"/>
                    <a:pt x="3809" y="11095"/>
                    <a:pt x="3928" y="11346"/>
                  </a:cubicBezTo>
                  <a:cubicBezTo>
                    <a:pt x="4112" y="11820"/>
                    <a:pt x="3993" y="12360"/>
                    <a:pt x="4152" y="12822"/>
                  </a:cubicBezTo>
                  <a:cubicBezTo>
                    <a:pt x="4323" y="13283"/>
                    <a:pt x="4652" y="13612"/>
                    <a:pt x="4850" y="13955"/>
                  </a:cubicBezTo>
                  <a:cubicBezTo>
                    <a:pt x="5008" y="14284"/>
                    <a:pt x="5114" y="14627"/>
                    <a:pt x="5166" y="14983"/>
                  </a:cubicBezTo>
                  <a:cubicBezTo>
                    <a:pt x="5206" y="15259"/>
                    <a:pt x="5285" y="15523"/>
                    <a:pt x="5390" y="15786"/>
                  </a:cubicBezTo>
                  <a:cubicBezTo>
                    <a:pt x="5456" y="15945"/>
                    <a:pt x="5575" y="16090"/>
                    <a:pt x="5707" y="16195"/>
                  </a:cubicBezTo>
                  <a:cubicBezTo>
                    <a:pt x="5759" y="16234"/>
                    <a:pt x="5799" y="16274"/>
                    <a:pt x="5865" y="16300"/>
                  </a:cubicBezTo>
                  <a:cubicBezTo>
                    <a:pt x="5865" y="16300"/>
                    <a:pt x="5812" y="16261"/>
                    <a:pt x="5720" y="16182"/>
                  </a:cubicBezTo>
                  <a:cubicBezTo>
                    <a:pt x="5588" y="16076"/>
                    <a:pt x="5496" y="15931"/>
                    <a:pt x="5430" y="15773"/>
                  </a:cubicBezTo>
                  <a:cubicBezTo>
                    <a:pt x="5324" y="15510"/>
                    <a:pt x="5259" y="15246"/>
                    <a:pt x="5219" y="14983"/>
                  </a:cubicBezTo>
                  <a:cubicBezTo>
                    <a:pt x="5166" y="14614"/>
                    <a:pt x="5061" y="14258"/>
                    <a:pt x="4903" y="13915"/>
                  </a:cubicBezTo>
                  <a:cubicBezTo>
                    <a:pt x="4718" y="13560"/>
                    <a:pt x="4389" y="13230"/>
                    <a:pt x="4244" y="12795"/>
                  </a:cubicBezTo>
                  <a:cubicBezTo>
                    <a:pt x="4178" y="12558"/>
                    <a:pt x="4152" y="12321"/>
                    <a:pt x="4152" y="12070"/>
                  </a:cubicBezTo>
                  <a:cubicBezTo>
                    <a:pt x="4152" y="11807"/>
                    <a:pt x="4099" y="11543"/>
                    <a:pt x="4020" y="11293"/>
                  </a:cubicBezTo>
                  <a:cubicBezTo>
                    <a:pt x="3901" y="11043"/>
                    <a:pt x="3756" y="10805"/>
                    <a:pt x="3585" y="10581"/>
                  </a:cubicBezTo>
                  <a:cubicBezTo>
                    <a:pt x="3427" y="10357"/>
                    <a:pt x="3308" y="10094"/>
                    <a:pt x="3242" y="9830"/>
                  </a:cubicBezTo>
                  <a:cubicBezTo>
                    <a:pt x="3190" y="9540"/>
                    <a:pt x="3150" y="9237"/>
                    <a:pt x="3137" y="8947"/>
                  </a:cubicBezTo>
                  <a:cubicBezTo>
                    <a:pt x="3111" y="8644"/>
                    <a:pt x="3045" y="8341"/>
                    <a:pt x="2952" y="8051"/>
                  </a:cubicBezTo>
                  <a:cubicBezTo>
                    <a:pt x="2900" y="7893"/>
                    <a:pt x="2821" y="7762"/>
                    <a:pt x="2742" y="7630"/>
                  </a:cubicBezTo>
                  <a:cubicBezTo>
                    <a:pt x="2649" y="7498"/>
                    <a:pt x="2544" y="7393"/>
                    <a:pt x="2452" y="7274"/>
                  </a:cubicBezTo>
                  <a:cubicBezTo>
                    <a:pt x="2241" y="7076"/>
                    <a:pt x="2096" y="6813"/>
                    <a:pt x="2043" y="6536"/>
                  </a:cubicBezTo>
                  <a:cubicBezTo>
                    <a:pt x="2043" y="6391"/>
                    <a:pt x="2043" y="6246"/>
                    <a:pt x="2056" y="6101"/>
                  </a:cubicBezTo>
                  <a:cubicBezTo>
                    <a:pt x="2070" y="5956"/>
                    <a:pt x="2043" y="5811"/>
                    <a:pt x="2004" y="5680"/>
                  </a:cubicBezTo>
                  <a:cubicBezTo>
                    <a:pt x="1925" y="5403"/>
                    <a:pt x="1806" y="5152"/>
                    <a:pt x="1635" y="4928"/>
                  </a:cubicBezTo>
                  <a:cubicBezTo>
                    <a:pt x="1305" y="4494"/>
                    <a:pt x="950" y="4138"/>
                    <a:pt x="699" y="3743"/>
                  </a:cubicBezTo>
                  <a:cubicBezTo>
                    <a:pt x="567" y="3558"/>
                    <a:pt x="488" y="3347"/>
                    <a:pt x="436" y="3123"/>
                  </a:cubicBezTo>
                  <a:cubicBezTo>
                    <a:pt x="396" y="2912"/>
                    <a:pt x="396" y="2702"/>
                    <a:pt x="436" y="2504"/>
                  </a:cubicBezTo>
                  <a:cubicBezTo>
                    <a:pt x="528" y="2148"/>
                    <a:pt x="554" y="1779"/>
                    <a:pt x="554" y="1410"/>
                  </a:cubicBezTo>
                  <a:cubicBezTo>
                    <a:pt x="515" y="1147"/>
                    <a:pt x="436" y="870"/>
                    <a:pt x="317" y="620"/>
                  </a:cubicBezTo>
                  <a:cubicBezTo>
                    <a:pt x="251" y="461"/>
                    <a:pt x="172" y="303"/>
                    <a:pt x="93" y="158"/>
                  </a:cubicBezTo>
                  <a:cubicBezTo>
                    <a:pt x="67" y="119"/>
                    <a:pt x="40" y="79"/>
                    <a:pt x="27" y="40"/>
                  </a:cubicBezTo>
                  <a:cubicBezTo>
                    <a:pt x="14" y="27"/>
                    <a:pt x="1" y="13"/>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5"/>
            <p:cNvSpPr/>
            <p:nvPr/>
          </p:nvSpPr>
          <p:spPr>
            <a:xfrm>
              <a:off x="7040250" y="3903750"/>
              <a:ext cx="328800" cy="45825"/>
            </a:xfrm>
            <a:custGeom>
              <a:rect b="b" l="l" r="r" t="t"/>
              <a:pathLst>
                <a:path extrusionOk="0" h="1833" w="13152">
                  <a:moveTo>
                    <a:pt x="0" y="1"/>
                  </a:moveTo>
                  <a:lnTo>
                    <a:pt x="896" y="1832"/>
                  </a:lnTo>
                  <a:lnTo>
                    <a:pt x="11912" y="1832"/>
                  </a:lnTo>
                  <a:lnTo>
                    <a:pt x="131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5"/>
            <p:cNvSpPr/>
            <p:nvPr/>
          </p:nvSpPr>
          <p:spPr>
            <a:xfrm>
              <a:off x="7069225" y="3933725"/>
              <a:ext cx="264225" cy="142675"/>
            </a:xfrm>
            <a:custGeom>
              <a:rect b="b" l="l" r="r" t="t"/>
              <a:pathLst>
                <a:path extrusionOk="0" h="5707" w="10569">
                  <a:moveTo>
                    <a:pt x="1" y="1"/>
                  </a:moveTo>
                  <a:lnTo>
                    <a:pt x="1648" y="5693"/>
                  </a:lnTo>
                  <a:lnTo>
                    <a:pt x="9067" y="5707"/>
                  </a:lnTo>
                  <a:lnTo>
                    <a:pt x="10569" y="1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5"/>
            <p:cNvSpPr/>
            <p:nvPr/>
          </p:nvSpPr>
          <p:spPr>
            <a:xfrm>
              <a:off x="7062325" y="3948225"/>
              <a:ext cx="274425" cy="2325"/>
            </a:xfrm>
            <a:custGeom>
              <a:rect b="b" l="l" r="r" t="t"/>
              <a:pathLst>
                <a:path extrusionOk="0" h="93" w="10977">
                  <a:moveTo>
                    <a:pt x="5495" y="1"/>
                  </a:moveTo>
                  <a:cubicBezTo>
                    <a:pt x="2464" y="1"/>
                    <a:pt x="0" y="27"/>
                    <a:pt x="0" y="53"/>
                  </a:cubicBezTo>
                  <a:cubicBezTo>
                    <a:pt x="0" y="80"/>
                    <a:pt x="2464" y="93"/>
                    <a:pt x="5495" y="93"/>
                  </a:cubicBezTo>
                  <a:cubicBezTo>
                    <a:pt x="8526" y="93"/>
                    <a:pt x="10977" y="80"/>
                    <a:pt x="10977" y="53"/>
                  </a:cubicBezTo>
                  <a:cubicBezTo>
                    <a:pt x="10977" y="14"/>
                    <a:pt x="8526" y="1"/>
                    <a:pt x="54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720000" y="720550"/>
            <a:ext cx="4386900" cy="65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League Spartan Black"/>
                <a:ea typeface="League Spartan Black"/>
                <a:cs typeface="League Spartan Black"/>
                <a:sym typeface="League Spartan Black"/>
              </a:rPr>
              <a:t>TỔNG QUAN</a:t>
            </a:r>
            <a:endParaRPr>
              <a:latin typeface="League Spartan Black"/>
              <a:ea typeface="League Spartan Black"/>
              <a:cs typeface="League Spartan Black"/>
              <a:sym typeface="League Spartan Black"/>
            </a:endParaRPr>
          </a:p>
        </p:txBody>
      </p:sp>
      <p:sp>
        <p:nvSpPr>
          <p:cNvPr id="190" name="Google Shape;190;p27"/>
          <p:cNvSpPr txBox="1"/>
          <p:nvPr>
            <p:ph idx="1" type="subTitle"/>
          </p:nvPr>
        </p:nvSpPr>
        <p:spPr>
          <a:xfrm>
            <a:off x="720000" y="1666700"/>
            <a:ext cx="4386900" cy="29367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800"/>
              <a:t>Tài chính đóng vai trò vô cùng quan trọng</a:t>
            </a:r>
            <a:endParaRPr sz="1800"/>
          </a:p>
          <a:p>
            <a:pPr indent="-336550" lvl="0" marL="457200" rtl="0" algn="l">
              <a:lnSpc>
                <a:spcPct val="115000"/>
              </a:lnSpc>
              <a:spcBef>
                <a:spcPts val="1200"/>
              </a:spcBef>
              <a:spcAft>
                <a:spcPts val="0"/>
              </a:spcAft>
              <a:buClr>
                <a:srgbClr val="000000"/>
              </a:buClr>
              <a:buSzPts val="1700"/>
              <a:buFont typeface="Arial"/>
              <a:buChar char="●"/>
            </a:pPr>
            <a:r>
              <a:rPr lang="en" sz="1800"/>
              <a:t>Cung cấp, duy trì nguồn lực, cơ sở vật chất cần thiết</a:t>
            </a:r>
            <a:endParaRPr sz="1800"/>
          </a:p>
          <a:p>
            <a:pPr indent="-336550" lvl="0" marL="457200" rtl="0" algn="l">
              <a:lnSpc>
                <a:spcPct val="115000"/>
              </a:lnSpc>
              <a:spcBef>
                <a:spcPts val="1200"/>
              </a:spcBef>
              <a:spcAft>
                <a:spcPts val="1000"/>
              </a:spcAft>
              <a:buClr>
                <a:srgbClr val="000000"/>
              </a:buClr>
              <a:buSzPts val="1700"/>
              <a:buFont typeface="Arial"/>
              <a:buChar char="●"/>
            </a:pPr>
            <a:r>
              <a:rPr lang="en" sz="1800"/>
              <a:t>Trong đảm bảo tiếp cận giáo dục công bằng và chất lượng cho sinh viên.</a:t>
            </a:r>
            <a:endParaRPr sz="1400"/>
          </a:p>
        </p:txBody>
      </p:sp>
      <p:pic>
        <p:nvPicPr>
          <p:cNvPr id="191" name="Google Shape;191;p27"/>
          <p:cNvPicPr preferRelativeResize="0"/>
          <p:nvPr/>
        </p:nvPicPr>
        <p:blipFill rotWithShape="1">
          <a:blip r:embed="rId3">
            <a:alphaModFix/>
          </a:blip>
          <a:srcRect b="0" l="25410" r="25410" t="0"/>
          <a:stretch/>
        </p:blipFill>
        <p:spPr>
          <a:xfrm>
            <a:off x="5263304" y="0"/>
            <a:ext cx="3795651" cy="5143500"/>
          </a:xfrm>
          <a:prstGeom prst="rect">
            <a:avLst/>
          </a:prstGeom>
          <a:noFill/>
          <a:ln cap="flat" cmpd="sng" w="19050">
            <a:solidFill>
              <a:schemeClr val="dk1"/>
            </a:solidFill>
            <a:prstDash val="solid"/>
            <a:round/>
            <a:headEnd len="sm" w="sm" type="none"/>
            <a:tailEnd len="sm" w="sm" type="none"/>
          </a:ln>
        </p:spPr>
      </p:pic>
      <p:sp>
        <p:nvSpPr>
          <p:cNvPr id="192" name="Google Shape;192;p27"/>
          <p:cNvSpPr/>
          <p:nvPr/>
        </p:nvSpPr>
        <p:spPr>
          <a:xfrm>
            <a:off x="-1126425" y="4253900"/>
            <a:ext cx="2549400" cy="2549400"/>
          </a:xfrm>
          <a:prstGeom prst="ellipse">
            <a:avLst/>
          </a:prstGeom>
          <a:noFill/>
          <a:ln cap="flat" cmpd="sng" w="1524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8"/>
          <p:cNvSpPr/>
          <p:nvPr/>
        </p:nvSpPr>
        <p:spPr>
          <a:xfrm>
            <a:off x="5963575" y="1595850"/>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sp>
        <p:nvSpPr>
          <p:cNvPr id="198" name="Google Shape;198;p28"/>
          <p:cNvSpPr txBox="1"/>
          <p:nvPr>
            <p:ph idx="4" type="subTitle"/>
          </p:nvPr>
        </p:nvSpPr>
        <p:spPr>
          <a:xfrm>
            <a:off x="4841435" y="2498775"/>
            <a:ext cx="30444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League Spartan Black"/>
                <a:ea typeface="League Spartan Black"/>
                <a:cs typeface="League Spartan Black"/>
                <a:sym typeface="League Spartan Black"/>
              </a:rPr>
              <a:t>Sứ mệnh</a:t>
            </a:r>
            <a:endParaRPr>
              <a:latin typeface="League Spartan Black"/>
              <a:ea typeface="League Spartan Black"/>
              <a:cs typeface="League Spartan Black"/>
              <a:sym typeface="League Spartan Black"/>
            </a:endParaRPr>
          </a:p>
        </p:txBody>
      </p:sp>
      <p:sp>
        <p:nvSpPr>
          <p:cNvPr id="199" name="Google Shape;199;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eague Spartan Black"/>
                <a:ea typeface="League Spartan Black"/>
                <a:cs typeface="League Spartan Black"/>
                <a:sym typeface="League Spartan Black"/>
              </a:rPr>
              <a:t>MỤC TIÊU VÀ SỨ MỆNH</a:t>
            </a:r>
            <a:endParaRPr>
              <a:latin typeface="League Spartan Black"/>
              <a:ea typeface="League Spartan Black"/>
              <a:cs typeface="League Spartan Black"/>
              <a:sym typeface="League Spartan Black"/>
            </a:endParaRPr>
          </a:p>
        </p:txBody>
      </p:sp>
      <p:sp>
        <p:nvSpPr>
          <p:cNvPr id="200" name="Google Shape;200;p28"/>
          <p:cNvSpPr txBox="1"/>
          <p:nvPr>
            <p:ph idx="1" type="subTitle"/>
          </p:nvPr>
        </p:nvSpPr>
        <p:spPr>
          <a:xfrm>
            <a:off x="4994504" y="3086100"/>
            <a:ext cx="3044400" cy="133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T</a:t>
            </a:r>
            <a:r>
              <a:rPr lang="en" sz="1500"/>
              <a:t>rường Đại học Công nghệ đào tạo nguồn nhân lực có chất lượng cao cho đất nước, phấn đấu đạt trình độ tiên tiến trong khu vực.</a:t>
            </a:r>
            <a:endParaRPr sz="1500"/>
          </a:p>
        </p:txBody>
      </p:sp>
      <p:sp>
        <p:nvSpPr>
          <p:cNvPr id="201" name="Google Shape;201;p28"/>
          <p:cNvSpPr txBox="1"/>
          <p:nvPr>
            <p:ph idx="2" type="subTitle"/>
          </p:nvPr>
        </p:nvSpPr>
        <p:spPr>
          <a:xfrm>
            <a:off x="1009650" y="2882900"/>
            <a:ext cx="3831600" cy="18780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500"/>
              <a:t>Duy trì hoạt động giáo dục và nghiên cứu.</a:t>
            </a:r>
            <a:endParaRPr sz="1500"/>
          </a:p>
          <a:p>
            <a:pPr indent="0" lvl="0" marL="0" rtl="0" algn="l">
              <a:lnSpc>
                <a:spcPct val="115000"/>
              </a:lnSpc>
              <a:spcBef>
                <a:spcPts val="1200"/>
              </a:spcBef>
              <a:spcAft>
                <a:spcPts val="0"/>
              </a:spcAft>
              <a:buNone/>
            </a:pPr>
            <a:r>
              <a:rPr lang="en" sz="1500"/>
              <a:t>Xây dựng và phát triển cơ sở vật chất cần thiết.</a:t>
            </a:r>
            <a:endParaRPr sz="1500"/>
          </a:p>
          <a:p>
            <a:pPr indent="0" lvl="0" marL="0" rtl="0" algn="l">
              <a:lnSpc>
                <a:spcPct val="115000"/>
              </a:lnSpc>
              <a:spcBef>
                <a:spcPts val="1200"/>
              </a:spcBef>
              <a:spcAft>
                <a:spcPts val="0"/>
              </a:spcAft>
              <a:buNone/>
            </a:pPr>
            <a:r>
              <a:rPr lang="en" sz="1500"/>
              <a:t>Tạo môi trường học tập và nghiên cứu tốt nhất cho sinh viên và giảng viên.</a:t>
            </a:r>
            <a:endParaRPr sz="1500"/>
          </a:p>
          <a:p>
            <a:pPr indent="0" lvl="0" marL="0" rtl="0" algn="ctr">
              <a:spcBef>
                <a:spcPts val="1200"/>
              </a:spcBef>
              <a:spcAft>
                <a:spcPts val="0"/>
              </a:spcAft>
              <a:buNone/>
            </a:pPr>
            <a:r>
              <a:t/>
            </a:r>
            <a:endParaRPr sz="1500"/>
          </a:p>
        </p:txBody>
      </p:sp>
      <p:sp>
        <p:nvSpPr>
          <p:cNvPr id="202" name="Google Shape;202;p28"/>
          <p:cNvSpPr txBox="1"/>
          <p:nvPr>
            <p:ph idx="3" type="subTitle"/>
          </p:nvPr>
        </p:nvSpPr>
        <p:spPr>
          <a:xfrm>
            <a:off x="1258175" y="2498775"/>
            <a:ext cx="30444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League Spartan Black"/>
                <a:ea typeface="League Spartan Black"/>
                <a:cs typeface="League Spartan Black"/>
                <a:sym typeface="League Spartan Black"/>
              </a:rPr>
              <a:t>Mục tiêu chính</a:t>
            </a:r>
            <a:endParaRPr>
              <a:latin typeface="League Spartan Black"/>
              <a:ea typeface="League Spartan Black"/>
              <a:cs typeface="League Spartan Black"/>
              <a:sym typeface="League Spartan Black"/>
            </a:endParaRPr>
          </a:p>
        </p:txBody>
      </p:sp>
      <p:sp>
        <p:nvSpPr>
          <p:cNvPr id="203" name="Google Shape;203;p28"/>
          <p:cNvSpPr/>
          <p:nvPr/>
        </p:nvSpPr>
        <p:spPr>
          <a:xfrm>
            <a:off x="2380325" y="1595850"/>
            <a:ext cx="800100" cy="80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arabun"/>
              <a:ea typeface="Sarabun"/>
              <a:cs typeface="Sarabun"/>
              <a:sym typeface="Sarabun"/>
            </a:endParaRPr>
          </a:p>
        </p:txBody>
      </p:sp>
      <p:grpSp>
        <p:nvGrpSpPr>
          <p:cNvPr id="204" name="Google Shape;204;p28"/>
          <p:cNvGrpSpPr/>
          <p:nvPr/>
        </p:nvGrpSpPr>
        <p:grpSpPr>
          <a:xfrm>
            <a:off x="6186336" y="1823561"/>
            <a:ext cx="354586" cy="353888"/>
            <a:chOff x="-31094350" y="3194000"/>
            <a:chExt cx="292225" cy="291650"/>
          </a:xfrm>
        </p:grpSpPr>
        <p:sp>
          <p:nvSpPr>
            <p:cNvPr id="205" name="Google Shape;205;p2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28"/>
          <p:cNvGrpSpPr/>
          <p:nvPr/>
        </p:nvGrpSpPr>
        <p:grpSpPr>
          <a:xfrm>
            <a:off x="2628363" y="1817801"/>
            <a:ext cx="304000" cy="356205"/>
            <a:chOff x="-49375900" y="3550975"/>
            <a:chExt cx="256800" cy="300900"/>
          </a:xfrm>
        </p:grpSpPr>
        <p:sp>
          <p:nvSpPr>
            <p:cNvPr id="214" name="Google Shape;214;p2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9"/>
          <p:cNvSpPr txBox="1"/>
          <p:nvPr>
            <p:ph type="title"/>
          </p:nvPr>
        </p:nvSpPr>
        <p:spPr>
          <a:xfrm>
            <a:off x="884700" y="582213"/>
            <a:ext cx="4415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eague Spartan Black"/>
                <a:ea typeface="League Spartan Black"/>
                <a:cs typeface="League Spartan Black"/>
                <a:sym typeface="League Spartan Black"/>
              </a:rPr>
              <a:t>CẤU TRÚC/ TỔ CHỨC</a:t>
            </a:r>
            <a:endParaRPr>
              <a:latin typeface="League Spartan Black"/>
              <a:ea typeface="League Spartan Black"/>
              <a:cs typeface="League Spartan Black"/>
              <a:sym typeface="League Spartan Black"/>
            </a:endParaRPr>
          </a:p>
        </p:txBody>
      </p:sp>
      <p:sp>
        <p:nvSpPr>
          <p:cNvPr id="230" name="Google Shape;230;p29"/>
          <p:cNvSpPr txBox="1"/>
          <p:nvPr>
            <p:ph idx="2" type="subTitle"/>
          </p:nvPr>
        </p:nvSpPr>
        <p:spPr>
          <a:xfrm>
            <a:off x="1255850" y="1324125"/>
            <a:ext cx="4125000" cy="1650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Sarabun Medium"/>
              <a:buChar char="●"/>
            </a:pPr>
            <a:r>
              <a:rPr lang="en" sz="1800">
                <a:latin typeface="Sarabun Medium"/>
                <a:ea typeface="Sarabun Medium"/>
                <a:cs typeface="Sarabun Medium"/>
                <a:sym typeface="Sarabun Medium"/>
              </a:rPr>
              <a:t>Đảng ủy.</a:t>
            </a:r>
            <a:endParaRPr sz="1800">
              <a:latin typeface="Sarabun Medium"/>
              <a:ea typeface="Sarabun Medium"/>
              <a:cs typeface="Sarabun Medium"/>
              <a:sym typeface="Sarabun Medium"/>
            </a:endParaRPr>
          </a:p>
          <a:p>
            <a:pPr indent="-342900" lvl="0" marL="457200" rtl="0" algn="l">
              <a:spcBef>
                <a:spcPts val="1000"/>
              </a:spcBef>
              <a:spcAft>
                <a:spcPts val="0"/>
              </a:spcAft>
              <a:buSzPts val="1800"/>
              <a:buFont typeface="Sarabun Medium"/>
              <a:buChar char="●"/>
            </a:pPr>
            <a:r>
              <a:rPr lang="en" sz="1800">
                <a:latin typeface="Sarabun Medium"/>
                <a:ea typeface="Sarabun Medium"/>
                <a:cs typeface="Sarabun Medium"/>
                <a:sym typeface="Sarabun Medium"/>
              </a:rPr>
              <a:t>Hội đồng Trường.</a:t>
            </a:r>
            <a:endParaRPr sz="1800">
              <a:latin typeface="Sarabun Medium"/>
              <a:ea typeface="Sarabun Medium"/>
              <a:cs typeface="Sarabun Medium"/>
              <a:sym typeface="Sarabun Medium"/>
            </a:endParaRPr>
          </a:p>
          <a:p>
            <a:pPr indent="-342900" lvl="0" marL="457200" rtl="0" algn="l">
              <a:spcBef>
                <a:spcPts val="1000"/>
              </a:spcBef>
              <a:spcAft>
                <a:spcPts val="0"/>
              </a:spcAft>
              <a:buSzPts val="1800"/>
              <a:buFont typeface="Sarabun Medium"/>
              <a:buChar char="●"/>
            </a:pPr>
            <a:r>
              <a:rPr lang="en" sz="1800">
                <a:latin typeface="Sarabun Medium"/>
                <a:ea typeface="Sarabun Medium"/>
                <a:cs typeface="Sarabun Medium"/>
                <a:sym typeface="Sarabun Medium"/>
              </a:rPr>
              <a:t>Hội đồng Khoa học và Đào tạo.</a:t>
            </a:r>
            <a:endParaRPr sz="1800">
              <a:latin typeface="Sarabun Medium"/>
              <a:ea typeface="Sarabun Medium"/>
              <a:cs typeface="Sarabun Medium"/>
              <a:sym typeface="Sarabun Medium"/>
            </a:endParaRPr>
          </a:p>
          <a:p>
            <a:pPr indent="-342900" lvl="0" marL="457200" rtl="0" algn="l">
              <a:spcBef>
                <a:spcPts val="1000"/>
              </a:spcBef>
              <a:spcAft>
                <a:spcPts val="0"/>
              </a:spcAft>
              <a:buSzPts val="1800"/>
              <a:buFont typeface="Sarabun Medium"/>
              <a:buChar char="●"/>
            </a:pPr>
            <a:r>
              <a:rPr lang="en" sz="1800">
                <a:latin typeface="Sarabun Medium"/>
                <a:ea typeface="Sarabun Medium"/>
                <a:cs typeface="Sarabun Medium"/>
                <a:sym typeface="Sarabun Medium"/>
              </a:rPr>
              <a:t>Các đơn vị đào tạo trực thuộc.</a:t>
            </a:r>
            <a:endParaRPr sz="1800">
              <a:latin typeface="Sarabun Medium"/>
              <a:ea typeface="Sarabun Medium"/>
              <a:cs typeface="Sarabun Medium"/>
              <a:sym typeface="Sarabun Medium"/>
            </a:endParaRPr>
          </a:p>
          <a:p>
            <a:pPr indent="-342900" lvl="0" marL="457200" rtl="0" algn="l">
              <a:spcBef>
                <a:spcPts val="1000"/>
              </a:spcBef>
              <a:spcAft>
                <a:spcPts val="0"/>
              </a:spcAft>
              <a:buSzPts val="1800"/>
              <a:buFont typeface="Sarabun Medium"/>
              <a:buChar char="●"/>
            </a:pPr>
            <a:r>
              <a:rPr lang="en" sz="1800">
                <a:latin typeface="Sarabun Medium"/>
                <a:ea typeface="Sarabun Medium"/>
                <a:cs typeface="Sarabun Medium"/>
                <a:sym typeface="Sarabun Medium"/>
              </a:rPr>
              <a:t>Đơn vị nghiên cứu và Triển khai.</a:t>
            </a:r>
            <a:endParaRPr sz="1800">
              <a:latin typeface="Sarabun Medium"/>
              <a:ea typeface="Sarabun Medium"/>
              <a:cs typeface="Sarabun Medium"/>
              <a:sym typeface="Sarabun Medium"/>
            </a:endParaRPr>
          </a:p>
          <a:p>
            <a:pPr indent="-342900" lvl="0" marL="457200" rtl="0" algn="l">
              <a:spcBef>
                <a:spcPts val="1000"/>
              </a:spcBef>
              <a:spcAft>
                <a:spcPts val="1000"/>
              </a:spcAft>
              <a:buSzPts val="1800"/>
              <a:buFont typeface="Sarabun Medium"/>
              <a:buChar char="●"/>
            </a:pPr>
            <a:r>
              <a:rPr lang="en" sz="1800">
                <a:latin typeface="Sarabun Medium"/>
                <a:ea typeface="Sarabun Medium"/>
                <a:cs typeface="Sarabun Medium"/>
                <a:sym typeface="Sarabun Medium"/>
              </a:rPr>
              <a:t>Đơn vị chức năng.</a:t>
            </a:r>
            <a:endParaRPr sz="1800">
              <a:latin typeface="Sarabun Medium"/>
              <a:ea typeface="Sarabun Medium"/>
              <a:cs typeface="Sarabun Medium"/>
              <a:sym typeface="Sarabun Medium"/>
            </a:endParaRPr>
          </a:p>
        </p:txBody>
      </p:sp>
      <p:sp>
        <p:nvSpPr>
          <p:cNvPr id="231" name="Google Shape;231;p29"/>
          <p:cNvSpPr/>
          <p:nvPr/>
        </p:nvSpPr>
        <p:spPr>
          <a:xfrm>
            <a:off x="13244102" y="0"/>
            <a:ext cx="5043898" cy="4910383"/>
          </a:xfrm>
          <a:custGeom>
            <a:rect b="b" l="l" r="r" t="t"/>
            <a:pathLst>
              <a:path extrusionOk="0" h="4910383" w="5043898">
                <a:moveTo>
                  <a:pt x="0" y="0"/>
                </a:moveTo>
                <a:lnTo>
                  <a:pt x="5043898" y="0"/>
                </a:lnTo>
                <a:lnTo>
                  <a:pt x="5043898" y="4910383"/>
                </a:lnTo>
                <a:lnTo>
                  <a:pt x="0" y="4910383"/>
                </a:lnTo>
                <a:lnTo>
                  <a:pt x="0" y="0"/>
                </a:lnTo>
                <a:close/>
              </a:path>
            </a:pathLst>
          </a:custGeom>
          <a:blipFill rotWithShape="1">
            <a:blip r:embed="rId3">
              <a:alphaModFix amt="58999"/>
            </a:blip>
            <a:stretch>
              <a:fillRect b="-2169" l="-11879" r="-20169" t="-4639"/>
            </a:stretch>
          </a:blipFill>
          <a:ln>
            <a:noFill/>
          </a:ln>
        </p:spPr>
      </p:sp>
      <p:sp>
        <p:nvSpPr>
          <p:cNvPr id="232" name="Google Shape;232;p29"/>
          <p:cNvSpPr txBox="1"/>
          <p:nvPr/>
        </p:nvSpPr>
        <p:spPr>
          <a:xfrm>
            <a:off x="1255850" y="3894950"/>
            <a:ext cx="6867600" cy="116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Sarabun"/>
                <a:ea typeface="Sarabun"/>
                <a:cs typeface="Sarabun"/>
                <a:sym typeface="Sarabun"/>
              </a:rPr>
              <a:t>Cơ cấu đội ngũ cán bộ viên chức gồm 302 cán bộ, trong đó có 228 giảng viên, nghiên cứu viên và 74 cán bộ hành chính, phục vụ. Trường ĐHCN hiện triển khai đào tạo 16 ngành học đại học, 1 chuyên ngành thạc sĩ, và 9 chuyên ngành tiến sĩ, với tổng cộng 1.850 chỉ tiêu tuyển sinh năm 2023.</a:t>
            </a:r>
            <a:endParaRPr sz="1700">
              <a:solidFill>
                <a:schemeClr val="dk1"/>
              </a:solidFill>
              <a:latin typeface="Sarabun"/>
              <a:ea typeface="Sarabun"/>
              <a:cs typeface="Sarabun"/>
              <a:sym typeface="Sarabun"/>
            </a:endParaRPr>
          </a:p>
        </p:txBody>
      </p:sp>
      <p:pic>
        <p:nvPicPr>
          <p:cNvPr id="233" name="Google Shape;233;p29"/>
          <p:cNvPicPr preferRelativeResize="0"/>
          <p:nvPr/>
        </p:nvPicPr>
        <p:blipFill rotWithShape="1">
          <a:blip r:embed="rId4">
            <a:alphaModFix/>
          </a:blip>
          <a:srcRect b="0" l="0" r="1574" t="0"/>
          <a:stretch/>
        </p:blipFill>
        <p:spPr>
          <a:xfrm>
            <a:off x="5676375" y="798050"/>
            <a:ext cx="2560250" cy="25608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0"/>
          <p:cNvSpPr txBox="1"/>
          <p:nvPr>
            <p:ph type="title"/>
          </p:nvPr>
        </p:nvSpPr>
        <p:spPr>
          <a:xfrm>
            <a:off x="4176825" y="2285400"/>
            <a:ext cx="4628100" cy="94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eague Spartan Black"/>
                <a:ea typeface="League Spartan Black"/>
                <a:cs typeface="League Spartan Black"/>
                <a:sym typeface="League Spartan Black"/>
              </a:rPr>
              <a:t>LUỒNG NGHIỆP VỤ (1)</a:t>
            </a:r>
            <a:endParaRPr>
              <a:latin typeface="League Spartan Black"/>
              <a:ea typeface="League Spartan Black"/>
              <a:cs typeface="League Spartan Black"/>
              <a:sym typeface="League Spartan Black"/>
            </a:endParaRPr>
          </a:p>
          <a:p>
            <a:pPr indent="0" lvl="0" marL="0" rtl="0" algn="ctr">
              <a:spcBef>
                <a:spcPts val="0"/>
              </a:spcBef>
              <a:spcAft>
                <a:spcPts val="0"/>
              </a:spcAft>
              <a:buNone/>
            </a:pPr>
            <a:r>
              <a:rPr lang="en" sz="2000">
                <a:latin typeface="Sarabun Light"/>
                <a:ea typeface="Sarabun Light"/>
                <a:cs typeface="Sarabun Light"/>
                <a:sym typeface="Sarabun Light"/>
              </a:rPr>
              <a:t>Các hoạt động quản lý </a:t>
            </a:r>
            <a:br>
              <a:rPr lang="en" sz="2000">
                <a:latin typeface="Sarabun Light"/>
                <a:ea typeface="Sarabun Light"/>
                <a:cs typeface="Sarabun Light"/>
                <a:sym typeface="Sarabun Light"/>
              </a:rPr>
            </a:br>
            <a:r>
              <a:rPr lang="en" sz="2000">
                <a:latin typeface="Sarabun Light"/>
                <a:ea typeface="Sarabun Light"/>
                <a:cs typeface="Sarabun Light"/>
                <a:sym typeface="Sarabun Light"/>
              </a:rPr>
              <a:t>Thu học phí</a:t>
            </a:r>
            <a:endParaRPr sz="2000">
              <a:latin typeface="Sarabun Light"/>
              <a:ea typeface="Sarabun Light"/>
              <a:cs typeface="Sarabun Light"/>
              <a:sym typeface="Sarabun Light"/>
            </a:endParaRPr>
          </a:p>
          <a:p>
            <a:pPr indent="0" lvl="0" marL="0" rtl="0" algn="ctr">
              <a:spcBef>
                <a:spcPts val="0"/>
              </a:spcBef>
              <a:spcAft>
                <a:spcPts val="0"/>
              </a:spcAft>
              <a:buNone/>
            </a:pPr>
            <a:r>
              <a:t/>
            </a:r>
            <a:endParaRPr>
              <a:latin typeface="Figtree"/>
              <a:ea typeface="Figtree"/>
              <a:cs typeface="Figtree"/>
              <a:sym typeface="Figtree"/>
            </a:endParaRPr>
          </a:p>
        </p:txBody>
      </p:sp>
      <p:pic>
        <p:nvPicPr>
          <p:cNvPr id="239" name="Google Shape;239;p30"/>
          <p:cNvPicPr preferRelativeResize="0"/>
          <p:nvPr/>
        </p:nvPicPr>
        <p:blipFill>
          <a:blip r:embed="rId3">
            <a:alphaModFix/>
          </a:blip>
          <a:stretch>
            <a:fillRect/>
          </a:stretch>
        </p:blipFill>
        <p:spPr>
          <a:xfrm>
            <a:off x="182400" y="0"/>
            <a:ext cx="3711187" cy="5143500"/>
          </a:xfrm>
          <a:prstGeom prst="rect">
            <a:avLst/>
          </a:prstGeom>
          <a:noFill/>
          <a:ln cap="flat" cmpd="sng" w="19050">
            <a:solidFill>
              <a:schemeClr val="dk1"/>
            </a:solidFill>
            <a:prstDash val="solid"/>
            <a:round/>
            <a:headEnd len="sm" w="sm" type="none"/>
            <a:tailEnd len="sm" w="sm" type="none"/>
          </a:ln>
        </p:spPr>
      </p:pic>
      <p:sp>
        <p:nvSpPr>
          <p:cNvPr id="240" name="Google Shape;240;p30"/>
          <p:cNvSpPr txBox="1"/>
          <p:nvPr/>
        </p:nvSpPr>
        <p:spPr>
          <a:xfrm>
            <a:off x="4266200" y="4604000"/>
            <a:ext cx="46281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Sarabun Light"/>
                <a:ea typeface="Sarabun Light"/>
                <a:cs typeface="Sarabun Light"/>
                <a:sym typeface="Sarabun Light"/>
              </a:rPr>
              <a:t>Xem hình vẽ trong báo cáo phần 2.4.1</a:t>
            </a:r>
            <a:endParaRPr sz="9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1"/>
          <p:cNvSpPr txBox="1"/>
          <p:nvPr>
            <p:ph type="title"/>
          </p:nvPr>
        </p:nvSpPr>
        <p:spPr>
          <a:xfrm>
            <a:off x="4272075" y="2045350"/>
            <a:ext cx="4628100" cy="123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eague Spartan Black"/>
                <a:ea typeface="League Spartan Black"/>
                <a:cs typeface="League Spartan Black"/>
                <a:sym typeface="League Spartan Black"/>
              </a:rPr>
              <a:t>LUỒNG NGHIỆP VỤ (2)</a:t>
            </a:r>
            <a:endParaRPr>
              <a:latin typeface="League Spartan Black"/>
              <a:ea typeface="League Spartan Black"/>
              <a:cs typeface="League Spartan Black"/>
              <a:sym typeface="League Spartan Black"/>
            </a:endParaRPr>
          </a:p>
          <a:p>
            <a:pPr indent="0" lvl="0" marL="0" rtl="0" algn="ctr">
              <a:spcBef>
                <a:spcPts val="0"/>
              </a:spcBef>
              <a:spcAft>
                <a:spcPts val="0"/>
              </a:spcAft>
              <a:buNone/>
            </a:pPr>
            <a:r>
              <a:rPr lang="en" sz="2000">
                <a:latin typeface="Sarabun Light"/>
                <a:ea typeface="Sarabun Light"/>
                <a:cs typeface="Sarabun Light"/>
                <a:sym typeface="Sarabun Light"/>
              </a:rPr>
              <a:t>Các hoạt động quản lý </a:t>
            </a:r>
            <a:br>
              <a:rPr lang="en" sz="2000">
                <a:latin typeface="Sarabun Light"/>
                <a:ea typeface="Sarabun Light"/>
                <a:cs typeface="Sarabun Light"/>
                <a:sym typeface="Sarabun Light"/>
              </a:rPr>
            </a:br>
            <a:r>
              <a:rPr lang="en" sz="2000">
                <a:latin typeface="Sarabun Light"/>
                <a:ea typeface="Sarabun Light"/>
                <a:cs typeface="Sarabun Light"/>
                <a:sym typeface="Sarabun Light"/>
              </a:rPr>
              <a:t>thanh toán tiền lương</a:t>
            </a:r>
            <a:endParaRPr sz="2000">
              <a:latin typeface="Sarabun Light"/>
              <a:ea typeface="Sarabun Light"/>
              <a:cs typeface="Sarabun Light"/>
              <a:sym typeface="Sarabun Light"/>
            </a:endParaRPr>
          </a:p>
          <a:p>
            <a:pPr indent="0" lvl="0" marL="0" rtl="0" algn="ctr">
              <a:spcBef>
                <a:spcPts val="0"/>
              </a:spcBef>
              <a:spcAft>
                <a:spcPts val="0"/>
              </a:spcAft>
              <a:buNone/>
            </a:pPr>
            <a:r>
              <a:t/>
            </a:r>
            <a:endParaRPr>
              <a:latin typeface="Figtree"/>
              <a:ea typeface="Figtree"/>
              <a:cs typeface="Figtree"/>
              <a:sym typeface="Figtree"/>
            </a:endParaRPr>
          </a:p>
        </p:txBody>
      </p:sp>
      <p:pic>
        <p:nvPicPr>
          <p:cNvPr id="246" name="Google Shape;246;p31"/>
          <p:cNvPicPr preferRelativeResize="0"/>
          <p:nvPr/>
        </p:nvPicPr>
        <p:blipFill>
          <a:blip r:embed="rId3">
            <a:alphaModFix/>
          </a:blip>
          <a:stretch>
            <a:fillRect/>
          </a:stretch>
        </p:blipFill>
        <p:spPr>
          <a:xfrm>
            <a:off x="180475" y="1127572"/>
            <a:ext cx="4024426" cy="2888353"/>
          </a:xfrm>
          <a:prstGeom prst="rect">
            <a:avLst/>
          </a:prstGeom>
          <a:noFill/>
          <a:ln cap="flat" cmpd="sng" w="19050">
            <a:solidFill>
              <a:schemeClr val="dk1"/>
            </a:solidFill>
            <a:prstDash val="solid"/>
            <a:round/>
            <a:headEnd len="sm" w="sm" type="none"/>
            <a:tailEnd len="sm" w="sm" type="none"/>
          </a:ln>
        </p:spPr>
      </p:pic>
      <p:sp>
        <p:nvSpPr>
          <p:cNvPr id="247" name="Google Shape;247;p31"/>
          <p:cNvSpPr txBox="1"/>
          <p:nvPr/>
        </p:nvSpPr>
        <p:spPr>
          <a:xfrm>
            <a:off x="3067150" y="2091100"/>
            <a:ext cx="38100" cy="11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Sarabun"/>
              <a:ea typeface="Sarabun"/>
              <a:cs typeface="Sarabun"/>
              <a:sym typeface="Sarabun"/>
            </a:endParaRPr>
          </a:p>
        </p:txBody>
      </p:sp>
      <p:sp>
        <p:nvSpPr>
          <p:cNvPr id="248" name="Google Shape;248;p31"/>
          <p:cNvSpPr txBox="1"/>
          <p:nvPr/>
        </p:nvSpPr>
        <p:spPr>
          <a:xfrm>
            <a:off x="4266200" y="4604000"/>
            <a:ext cx="46281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Sarabun Light"/>
                <a:ea typeface="Sarabun Light"/>
                <a:cs typeface="Sarabun Light"/>
                <a:sym typeface="Sarabun Light"/>
              </a:rPr>
              <a:t>Xem hình vẽ trong báo cáo phần 2.4.2</a:t>
            </a:r>
            <a:endParaRPr sz="9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2"/>
          <p:cNvSpPr txBox="1"/>
          <p:nvPr>
            <p:ph type="title"/>
          </p:nvPr>
        </p:nvSpPr>
        <p:spPr>
          <a:xfrm>
            <a:off x="4462575" y="1945050"/>
            <a:ext cx="4475700" cy="125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League Spartan Black"/>
                <a:ea typeface="League Spartan Black"/>
                <a:cs typeface="League Spartan Black"/>
                <a:sym typeface="League Spartan Black"/>
              </a:rPr>
              <a:t>LUỒNG NGHIỆP VỤ (3)</a:t>
            </a:r>
            <a:endParaRPr>
              <a:latin typeface="League Spartan Black"/>
              <a:ea typeface="League Spartan Black"/>
              <a:cs typeface="League Spartan Black"/>
              <a:sym typeface="League Spartan Black"/>
            </a:endParaRPr>
          </a:p>
          <a:p>
            <a:pPr indent="0" lvl="0" marL="0" rtl="0" algn="ctr">
              <a:spcBef>
                <a:spcPts val="0"/>
              </a:spcBef>
              <a:spcAft>
                <a:spcPts val="0"/>
              </a:spcAft>
              <a:buNone/>
            </a:pPr>
            <a:r>
              <a:rPr lang="en" sz="2000">
                <a:latin typeface="Sarabun Light"/>
                <a:ea typeface="Sarabun Light"/>
                <a:cs typeface="Sarabun Light"/>
                <a:sym typeface="Sarabun Light"/>
              </a:rPr>
              <a:t>Các hoạt động quản lý </a:t>
            </a:r>
            <a:br>
              <a:rPr lang="en" sz="2000">
                <a:latin typeface="Sarabun Light"/>
                <a:ea typeface="Sarabun Light"/>
                <a:cs typeface="Sarabun Light"/>
                <a:sym typeface="Sarabun Light"/>
              </a:rPr>
            </a:br>
            <a:r>
              <a:rPr lang="en" sz="2000">
                <a:latin typeface="Sarabun Light"/>
                <a:ea typeface="Sarabun Light"/>
                <a:cs typeface="Sarabun Light"/>
                <a:sym typeface="Sarabun Light"/>
              </a:rPr>
              <a:t>phát tiền học bổng</a:t>
            </a:r>
            <a:endParaRPr sz="2000">
              <a:latin typeface="Sarabun Light"/>
              <a:ea typeface="Sarabun Light"/>
              <a:cs typeface="Sarabun Light"/>
              <a:sym typeface="Sarabun Light"/>
            </a:endParaRPr>
          </a:p>
          <a:p>
            <a:pPr indent="0" lvl="0" marL="0" rtl="0" algn="ctr">
              <a:spcBef>
                <a:spcPts val="0"/>
              </a:spcBef>
              <a:spcAft>
                <a:spcPts val="0"/>
              </a:spcAft>
              <a:buNone/>
            </a:pPr>
            <a:r>
              <a:t/>
            </a:r>
            <a:endParaRPr>
              <a:latin typeface="Figtree"/>
              <a:ea typeface="Figtree"/>
              <a:cs typeface="Figtree"/>
              <a:sym typeface="Figtree"/>
            </a:endParaRPr>
          </a:p>
        </p:txBody>
      </p:sp>
      <p:pic>
        <p:nvPicPr>
          <p:cNvPr id="254" name="Google Shape;254;p32"/>
          <p:cNvPicPr preferRelativeResize="0"/>
          <p:nvPr/>
        </p:nvPicPr>
        <p:blipFill rotWithShape="1">
          <a:blip r:embed="rId3">
            <a:alphaModFix/>
          </a:blip>
          <a:srcRect b="0" l="0" r="0" t="0"/>
          <a:stretch/>
        </p:blipFill>
        <p:spPr>
          <a:xfrm>
            <a:off x="146475" y="0"/>
            <a:ext cx="4202274" cy="5143500"/>
          </a:xfrm>
          <a:prstGeom prst="rect">
            <a:avLst/>
          </a:prstGeom>
          <a:noFill/>
          <a:ln cap="flat" cmpd="sng" w="19050">
            <a:solidFill>
              <a:schemeClr val="dk1"/>
            </a:solidFill>
            <a:prstDash val="solid"/>
            <a:round/>
            <a:headEnd len="sm" w="sm" type="none"/>
            <a:tailEnd len="sm" w="sm" type="none"/>
          </a:ln>
        </p:spPr>
      </p:pic>
      <p:sp>
        <p:nvSpPr>
          <p:cNvPr id="255" name="Google Shape;255;p32"/>
          <p:cNvSpPr txBox="1"/>
          <p:nvPr/>
        </p:nvSpPr>
        <p:spPr>
          <a:xfrm>
            <a:off x="4266200" y="4604000"/>
            <a:ext cx="46281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Sarabun Light"/>
                <a:ea typeface="Sarabun Light"/>
                <a:cs typeface="Sarabun Light"/>
                <a:sym typeface="Sarabun Light"/>
              </a:rPr>
              <a:t>Xem hình vẽ trong báo cáo phần 2.4.3</a:t>
            </a:r>
            <a:endParaRPr sz="9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ocument Management Software Pitch Deck by Slidesgo">
  <a:themeElements>
    <a:clrScheme name="Simple Light">
      <a:dk1>
        <a:srgbClr val="0F066D"/>
      </a:dk1>
      <a:lt1>
        <a:srgbClr val="F7F7F7"/>
      </a:lt1>
      <a:dk2>
        <a:srgbClr val="E0E0E0"/>
      </a:dk2>
      <a:lt2>
        <a:srgbClr val="FFFFFF"/>
      </a:lt2>
      <a:accent1>
        <a:srgbClr val="281CBD"/>
      </a:accent1>
      <a:accent2>
        <a:srgbClr val="C300A3"/>
      </a:accent2>
      <a:accent3>
        <a:srgbClr val="891576"/>
      </a:accent3>
      <a:accent4>
        <a:srgbClr val="FFFFFF"/>
      </a:accent4>
      <a:accent5>
        <a:srgbClr val="FFFFFF"/>
      </a:accent5>
      <a:accent6>
        <a:srgbClr val="FFFFFF"/>
      </a:accent6>
      <a:hlink>
        <a:srgbClr val="0F066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